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1A01F7-830A-4531-B3A2-627719E6F25A}" type="doc">
      <dgm:prSet loTypeId="urn:microsoft.com/office/officeart/2005/8/layout/radial1" loCatId="cycle" qsTypeId="urn:microsoft.com/office/officeart/2005/8/quickstyle/3d3" qsCatId="3D" csTypeId="urn:microsoft.com/office/officeart/2005/8/colors/accent5_2" csCatId="accent5" phldr="1"/>
      <dgm:spPr/>
      <dgm:t>
        <a:bodyPr/>
        <a:lstStyle/>
        <a:p>
          <a:endParaRPr lang="es-CO"/>
        </a:p>
      </dgm:t>
    </dgm:pt>
    <dgm:pt modelId="{A3230931-9A5D-4774-BF08-BC5B1C383E80}">
      <dgm:prSet phldrT="[Texto]"/>
      <dgm:spPr/>
      <dgm:t>
        <a:bodyPr/>
        <a:lstStyle/>
        <a:p>
          <a:r>
            <a:rPr lang="es-CO" dirty="0" smtClean="0"/>
            <a:t>1-Como Funciona</a:t>
          </a:r>
        </a:p>
        <a:p>
          <a:r>
            <a:rPr lang="es-CO" dirty="0" smtClean="0"/>
            <a:t>2- porque la usa iOS</a:t>
          </a:r>
        </a:p>
        <a:p>
          <a:r>
            <a:rPr lang="es-CO" dirty="0" smtClean="0"/>
            <a:t>3- compatible solo para chrom</a:t>
          </a:r>
          <a:endParaRPr lang="es-CO" dirty="0"/>
        </a:p>
      </dgm:t>
    </dgm:pt>
    <dgm:pt modelId="{CF67CBF4-D144-43D4-B38D-77679EAF3DD0}" type="parTrans" cxnId="{57EB021F-7ABE-4B5F-86EC-9E5B3AA8ABE1}">
      <dgm:prSet/>
      <dgm:spPr/>
      <dgm:t>
        <a:bodyPr/>
        <a:lstStyle/>
        <a:p>
          <a:endParaRPr lang="es-CO"/>
        </a:p>
      </dgm:t>
    </dgm:pt>
    <dgm:pt modelId="{8C20E8E0-6B06-4E30-8B09-4538DE4B92C6}" type="sibTrans" cxnId="{57EB021F-7ABE-4B5F-86EC-9E5B3AA8ABE1}">
      <dgm:prSet/>
      <dgm:spPr/>
      <dgm:t>
        <a:bodyPr/>
        <a:lstStyle/>
        <a:p>
          <a:endParaRPr lang="es-CO"/>
        </a:p>
      </dgm:t>
    </dgm:pt>
    <dgm:pt modelId="{0094855F-B270-4D3E-8952-15310DA9B6BF}">
      <dgm:prSet phldrT="[Texto]"/>
      <dgm:spPr/>
      <dgm:t>
        <a:bodyPr/>
        <a:lstStyle/>
        <a:p>
          <a:r>
            <a:rPr lang="es-CO" b="0" i="0" dirty="0" smtClean="0"/>
            <a:t>1- Hay que tener servicio de internet mobil</a:t>
          </a:r>
          <a:endParaRPr lang="es-CO" dirty="0"/>
        </a:p>
      </dgm:t>
    </dgm:pt>
    <dgm:pt modelId="{335AE1E4-1C13-41D8-B6AC-3BE5A5602DE1}" type="parTrans" cxnId="{59A8D531-7ADD-451F-AFFE-24336552613D}">
      <dgm:prSet/>
      <dgm:spPr/>
      <dgm:t>
        <a:bodyPr/>
        <a:lstStyle/>
        <a:p>
          <a:endParaRPr lang="es-CO" dirty="0"/>
        </a:p>
      </dgm:t>
    </dgm:pt>
    <dgm:pt modelId="{5C248F3B-36BA-4339-96C1-72C9E3FD8157}" type="sibTrans" cxnId="{59A8D531-7ADD-451F-AFFE-24336552613D}">
      <dgm:prSet/>
      <dgm:spPr/>
      <dgm:t>
        <a:bodyPr/>
        <a:lstStyle/>
        <a:p>
          <a:endParaRPr lang="es-CO"/>
        </a:p>
      </dgm:t>
    </dgm:pt>
    <dgm:pt modelId="{BE151D73-99C7-4A47-B790-B33894A62F88}">
      <dgm:prSet phldrT="[Texto]" custT="1"/>
      <dgm:spPr/>
      <dgm:t>
        <a:bodyPr/>
        <a:lstStyle/>
        <a:p>
          <a:r>
            <a:rPr lang="es-CO" sz="2000" b="0" i="0" dirty="0" smtClean="0"/>
            <a:t>1-un acceso directo a la aplicación del celular</a:t>
          </a:r>
          <a:endParaRPr lang="es-CO" sz="2000" b="0" dirty="0"/>
        </a:p>
      </dgm:t>
    </dgm:pt>
    <dgm:pt modelId="{10CEE2DD-AD7E-4FAF-9A5E-82F354CB89CF}" type="parTrans" cxnId="{601AF9E4-4208-484E-BE9F-5D49ACDF588C}">
      <dgm:prSet/>
      <dgm:spPr/>
      <dgm:t>
        <a:bodyPr/>
        <a:lstStyle/>
        <a:p>
          <a:endParaRPr lang="es-CO" dirty="0"/>
        </a:p>
      </dgm:t>
    </dgm:pt>
    <dgm:pt modelId="{0126EEF9-86AC-4422-BDE0-6A95C3812166}" type="sibTrans" cxnId="{601AF9E4-4208-484E-BE9F-5D49ACDF588C}">
      <dgm:prSet/>
      <dgm:spPr/>
      <dgm:t>
        <a:bodyPr/>
        <a:lstStyle/>
        <a:p>
          <a:endParaRPr lang="es-CO"/>
        </a:p>
      </dgm:t>
    </dgm:pt>
    <dgm:pt modelId="{3EAD2FCE-23B6-4D90-90FD-95B8739B956D}">
      <dgm:prSet phldrT="[Texto]"/>
      <dgm:spPr/>
      <dgm:t>
        <a:bodyPr/>
        <a:lstStyle/>
        <a:p>
          <a:r>
            <a:rPr lang="es-CO" dirty="0" smtClean="0"/>
            <a:t>1-Funciona directamente desde el celular</a:t>
          </a:r>
          <a:endParaRPr lang="es-CO" dirty="0"/>
        </a:p>
      </dgm:t>
    </dgm:pt>
    <dgm:pt modelId="{7342F992-D5BB-4661-BABA-5E9E7FB45ED1}" type="parTrans" cxnId="{D121FBF5-8BD6-4FDC-8901-FDA913D84A08}">
      <dgm:prSet/>
      <dgm:spPr/>
      <dgm:t>
        <a:bodyPr/>
        <a:lstStyle/>
        <a:p>
          <a:endParaRPr lang="es-CO" dirty="0"/>
        </a:p>
      </dgm:t>
    </dgm:pt>
    <dgm:pt modelId="{F72D5C84-97ED-4CCC-ABC2-AA18DBF035E3}" type="sibTrans" cxnId="{D121FBF5-8BD6-4FDC-8901-FDA913D84A08}">
      <dgm:prSet/>
      <dgm:spPr/>
      <dgm:t>
        <a:bodyPr/>
        <a:lstStyle/>
        <a:p>
          <a:endParaRPr lang="es-CO"/>
        </a:p>
      </dgm:t>
    </dgm:pt>
    <dgm:pt modelId="{CF8F77FF-450A-4EB0-8FE1-2A4C150EDC2C}">
      <dgm:prSet phldrT="[Texto]"/>
      <dgm:spPr/>
      <dgm:t>
        <a:bodyPr/>
        <a:lstStyle/>
        <a:p>
          <a:r>
            <a:rPr lang="es-CO" dirty="0" smtClean="0"/>
            <a:t>1- agregar personas a lista de contactos</a:t>
          </a:r>
          <a:endParaRPr lang="es-CO" dirty="0"/>
        </a:p>
      </dgm:t>
    </dgm:pt>
    <dgm:pt modelId="{7F23F63B-D0EF-4EAA-BFE3-C356AB86A245}" type="parTrans" cxnId="{A67035F3-0C39-477D-8292-C98DF78B8F64}">
      <dgm:prSet/>
      <dgm:spPr/>
      <dgm:t>
        <a:bodyPr/>
        <a:lstStyle/>
        <a:p>
          <a:endParaRPr lang="es-CO" dirty="0"/>
        </a:p>
      </dgm:t>
    </dgm:pt>
    <dgm:pt modelId="{0C372235-502B-4AC5-B9E4-462CA7036DFB}" type="sibTrans" cxnId="{A67035F3-0C39-477D-8292-C98DF78B8F64}">
      <dgm:prSet/>
      <dgm:spPr/>
      <dgm:t>
        <a:bodyPr/>
        <a:lstStyle/>
        <a:p>
          <a:endParaRPr lang="es-CO"/>
        </a:p>
      </dgm:t>
    </dgm:pt>
    <dgm:pt modelId="{6B4A0498-913E-4DE6-8B1C-F7A7760BA62C}">
      <dgm:prSet custT="1"/>
      <dgm:spPr/>
      <dgm:t>
        <a:bodyPr/>
        <a:lstStyle/>
        <a:p>
          <a:r>
            <a:rPr lang="es-CO" sz="1600" dirty="0" smtClean="0"/>
            <a:t>2- </a:t>
          </a:r>
          <a:r>
            <a:rPr lang="es-CO" sz="1600" b="0" i="0" dirty="0" smtClean="0"/>
            <a:t>debido a restricciones de Apple con la plataforma</a:t>
          </a:r>
          <a:endParaRPr lang="es-CO" sz="1600" dirty="0"/>
        </a:p>
      </dgm:t>
    </dgm:pt>
    <dgm:pt modelId="{705C868A-79C8-4497-8064-41CF288FF000}" type="parTrans" cxnId="{0F4D9F06-5C70-4E01-A894-091A2F9AD802}">
      <dgm:prSet/>
      <dgm:spPr/>
      <dgm:t>
        <a:bodyPr/>
        <a:lstStyle/>
        <a:p>
          <a:endParaRPr lang="es-CO" dirty="0"/>
        </a:p>
      </dgm:t>
    </dgm:pt>
    <dgm:pt modelId="{D4EE01D4-223E-47FE-BA0C-A6EC73090AB9}" type="sibTrans" cxnId="{0F4D9F06-5C70-4E01-A894-091A2F9AD802}">
      <dgm:prSet/>
      <dgm:spPr/>
      <dgm:t>
        <a:bodyPr/>
        <a:lstStyle/>
        <a:p>
          <a:endParaRPr lang="es-CO"/>
        </a:p>
      </dgm:t>
    </dgm:pt>
    <dgm:pt modelId="{0EBEAB78-897B-4D02-9CA5-AFA0EEF41C16}">
      <dgm:prSet/>
      <dgm:spPr/>
      <dgm:t>
        <a:bodyPr/>
        <a:lstStyle/>
        <a:p>
          <a:r>
            <a:rPr lang="es-CO" smtClean="0"/>
            <a:t>3- </a:t>
          </a:r>
          <a:r>
            <a:rPr lang="es-CO" b="1" i="0" smtClean="0"/>
            <a:t>es el que mejor soporta </a:t>
          </a:r>
          <a:r>
            <a:rPr lang="es-CO" b="0" i="0" u="none" smtClean="0"/>
            <a:t>WebRTC</a:t>
          </a:r>
          <a:endParaRPr lang="es-CO" b="0" u="none" dirty="0"/>
        </a:p>
      </dgm:t>
    </dgm:pt>
    <dgm:pt modelId="{587B2927-7323-45B0-BAD0-9FC41CBCDA0D}" type="parTrans" cxnId="{9F16636A-5395-4B73-9369-D8A05A8F8ED2}">
      <dgm:prSet/>
      <dgm:spPr/>
      <dgm:t>
        <a:bodyPr/>
        <a:lstStyle/>
        <a:p>
          <a:endParaRPr lang="es-CO" dirty="0"/>
        </a:p>
      </dgm:t>
    </dgm:pt>
    <dgm:pt modelId="{71348BB2-D893-41B5-BE94-2594D63A5D7D}" type="sibTrans" cxnId="{9F16636A-5395-4B73-9369-D8A05A8F8ED2}">
      <dgm:prSet/>
      <dgm:spPr/>
      <dgm:t>
        <a:bodyPr/>
        <a:lstStyle/>
        <a:p>
          <a:endParaRPr lang="es-CO"/>
        </a:p>
      </dgm:t>
    </dgm:pt>
    <dgm:pt modelId="{4ED4DB03-2049-4776-88F5-8767CB948196}" type="pres">
      <dgm:prSet presAssocID="{9A1A01F7-830A-4531-B3A2-627719E6F25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3354E06-F3B7-4CC0-A661-9E8949385181}" type="pres">
      <dgm:prSet presAssocID="{A3230931-9A5D-4774-BF08-BC5B1C383E80}" presName="centerShape" presStyleLbl="node0" presStyleIdx="0" presStyleCnt="1"/>
      <dgm:spPr/>
      <dgm:t>
        <a:bodyPr/>
        <a:lstStyle/>
        <a:p>
          <a:endParaRPr lang="es-CO"/>
        </a:p>
      </dgm:t>
    </dgm:pt>
    <dgm:pt modelId="{45D5CE67-896A-4CAB-9DF8-DDFECF8851E4}" type="pres">
      <dgm:prSet presAssocID="{335AE1E4-1C13-41D8-B6AC-3BE5A5602DE1}" presName="Name9" presStyleLbl="parChTrans1D2" presStyleIdx="0" presStyleCnt="6"/>
      <dgm:spPr/>
    </dgm:pt>
    <dgm:pt modelId="{9CBF343A-BC85-4109-92FC-77D833849738}" type="pres">
      <dgm:prSet presAssocID="{335AE1E4-1C13-41D8-B6AC-3BE5A5602DE1}" presName="connTx" presStyleLbl="parChTrans1D2" presStyleIdx="0" presStyleCnt="6"/>
      <dgm:spPr/>
    </dgm:pt>
    <dgm:pt modelId="{B005E84C-DF98-4EBF-8222-C96012F36686}" type="pres">
      <dgm:prSet presAssocID="{0094855F-B270-4D3E-8952-15310DA9B6B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BA6D9AD-06FC-4F12-825D-89CA142303E3}" type="pres">
      <dgm:prSet presAssocID="{10CEE2DD-AD7E-4FAF-9A5E-82F354CB89CF}" presName="Name9" presStyleLbl="parChTrans1D2" presStyleIdx="1" presStyleCnt="6"/>
      <dgm:spPr/>
    </dgm:pt>
    <dgm:pt modelId="{844970E3-04D4-4CBA-8418-4DE8063E6FC3}" type="pres">
      <dgm:prSet presAssocID="{10CEE2DD-AD7E-4FAF-9A5E-82F354CB89CF}" presName="connTx" presStyleLbl="parChTrans1D2" presStyleIdx="1" presStyleCnt="6"/>
      <dgm:spPr/>
    </dgm:pt>
    <dgm:pt modelId="{B2600F39-8C8C-49AF-A96E-4DC651A9172B}" type="pres">
      <dgm:prSet presAssocID="{BE151D73-99C7-4A47-B790-B33894A62F8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AC8C056-15E9-446F-8F8B-EE3EF1BA4B8C}" type="pres">
      <dgm:prSet presAssocID="{7342F992-D5BB-4661-BABA-5E9E7FB45ED1}" presName="Name9" presStyleLbl="parChTrans1D2" presStyleIdx="2" presStyleCnt="6"/>
      <dgm:spPr/>
    </dgm:pt>
    <dgm:pt modelId="{702FF5C1-8AA0-41DB-8A49-4100CE16C7BC}" type="pres">
      <dgm:prSet presAssocID="{7342F992-D5BB-4661-BABA-5E9E7FB45ED1}" presName="connTx" presStyleLbl="parChTrans1D2" presStyleIdx="2" presStyleCnt="6"/>
      <dgm:spPr/>
    </dgm:pt>
    <dgm:pt modelId="{274A4343-5FDA-402C-8B1B-1F2CD5315FD6}" type="pres">
      <dgm:prSet presAssocID="{3EAD2FCE-23B6-4D90-90FD-95B8739B956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0C4230B-7883-4B24-80C4-9927375E3786}" type="pres">
      <dgm:prSet presAssocID="{7F23F63B-D0EF-4EAA-BFE3-C356AB86A245}" presName="Name9" presStyleLbl="parChTrans1D2" presStyleIdx="3" presStyleCnt="6"/>
      <dgm:spPr/>
    </dgm:pt>
    <dgm:pt modelId="{B3B22E96-B163-429A-8115-CE1F985FECC6}" type="pres">
      <dgm:prSet presAssocID="{7F23F63B-D0EF-4EAA-BFE3-C356AB86A245}" presName="connTx" presStyleLbl="parChTrans1D2" presStyleIdx="3" presStyleCnt="6"/>
      <dgm:spPr/>
    </dgm:pt>
    <dgm:pt modelId="{2FE16D4A-AE2E-4DCD-808F-1F35BB7921E2}" type="pres">
      <dgm:prSet presAssocID="{CF8F77FF-450A-4EB0-8FE1-2A4C150EDC2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4C8CBD8-D581-4914-9F38-3CC8C070BD7B}" type="pres">
      <dgm:prSet presAssocID="{705C868A-79C8-4497-8064-41CF288FF000}" presName="Name9" presStyleLbl="parChTrans1D2" presStyleIdx="4" presStyleCnt="6"/>
      <dgm:spPr/>
    </dgm:pt>
    <dgm:pt modelId="{78475E54-F4D6-456F-9CA8-77EBAC17B8D4}" type="pres">
      <dgm:prSet presAssocID="{705C868A-79C8-4497-8064-41CF288FF000}" presName="connTx" presStyleLbl="parChTrans1D2" presStyleIdx="4" presStyleCnt="6"/>
      <dgm:spPr/>
    </dgm:pt>
    <dgm:pt modelId="{258FEFF8-D179-41E4-971C-E71C5C65FCA8}" type="pres">
      <dgm:prSet presAssocID="{6B4A0498-913E-4DE6-8B1C-F7A7760BA62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58EDC7B-6161-435F-8761-F24C689526ED}" type="pres">
      <dgm:prSet presAssocID="{587B2927-7323-45B0-BAD0-9FC41CBCDA0D}" presName="Name9" presStyleLbl="parChTrans1D2" presStyleIdx="5" presStyleCnt="6"/>
      <dgm:spPr/>
    </dgm:pt>
    <dgm:pt modelId="{79B96D29-EE9A-4A2D-B14E-143B76E91819}" type="pres">
      <dgm:prSet presAssocID="{587B2927-7323-45B0-BAD0-9FC41CBCDA0D}" presName="connTx" presStyleLbl="parChTrans1D2" presStyleIdx="5" presStyleCnt="6"/>
      <dgm:spPr/>
    </dgm:pt>
    <dgm:pt modelId="{2DEA05F1-B26B-40DB-9807-69081839B440}" type="pres">
      <dgm:prSet presAssocID="{0EBEAB78-897B-4D02-9CA5-AFA0EEF41C1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90DC36F0-B4F4-4BAF-B256-8A9E3B113C07}" type="presOf" srcId="{A3230931-9A5D-4774-BF08-BC5B1C383E80}" destId="{43354E06-F3B7-4CC0-A661-9E8949385181}" srcOrd="0" destOrd="0" presId="urn:microsoft.com/office/officeart/2005/8/layout/radial1"/>
    <dgm:cxn modelId="{E5D55B82-9FBD-4A49-9061-22DCBAE4842D}" type="presOf" srcId="{587B2927-7323-45B0-BAD0-9FC41CBCDA0D}" destId="{79B96D29-EE9A-4A2D-B14E-143B76E91819}" srcOrd="1" destOrd="0" presId="urn:microsoft.com/office/officeart/2005/8/layout/radial1"/>
    <dgm:cxn modelId="{82417367-3B01-4BF7-9C49-F8A4A3443986}" type="presOf" srcId="{9A1A01F7-830A-4531-B3A2-627719E6F25A}" destId="{4ED4DB03-2049-4776-88F5-8767CB948196}" srcOrd="0" destOrd="0" presId="urn:microsoft.com/office/officeart/2005/8/layout/radial1"/>
    <dgm:cxn modelId="{0A9E9D99-8A26-4353-B3A7-1446B4BDE71E}" type="presOf" srcId="{3EAD2FCE-23B6-4D90-90FD-95B8739B956D}" destId="{274A4343-5FDA-402C-8B1B-1F2CD5315FD6}" srcOrd="0" destOrd="0" presId="urn:microsoft.com/office/officeart/2005/8/layout/radial1"/>
    <dgm:cxn modelId="{D41894A1-80D5-41FE-A61C-08BDA38EE95D}" type="presOf" srcId="{7F23F63B-D0EF-4EAA-BFE3-C356AB86A245}" destId="{B3B22E96-B163-429A-8115-CE1F985FECC6}" srcOrd="1" destOrd="0" presId="urn:microsoft.com/office/officeart/2005/8/layout/radial1"/>
    <dgm:cxn modelId="{92FA38F1-7173-4D70-B7C4-3CFEBEC1E7D5}" type="presOf" srcId="{10CEE2DD-AD7E-4FAF-9A5E-82F354CB89CF}" destId="{844970E3-04D4-4CBA-8418-4DE8063E6FC3}" srcOrd="1" destOrd="0" presId="urn:microsoft.com/office/officeart/2005/8/layout/radial1"/>
    <dgm:cxn modelId="{6C65BBF1-6742-4A5D-A40A-A0DBEA1977F3}" type="presOf" srcId="{6B4A0498-913E-4DE6-8B1C-F7A7760BA62C}" destId="{258FEFF8-D179-41E4-971C-E71C5C65FCA8}" srcOrd="0" destOrd="0" presId="urn:microsoft.com/office/officeart/2005/8/layout/radial1"/>
    <dgm:cxn modelId="{2DC147E7-0ACF-41D5-95B8-ED5A9B637269}" type="presOf" srcId="{335AE1E4-1C13-41D8-B6AC-3BE5A5602DE1}" destId="{45D5CE67-896A-4CAB-9DF8-DDFECF8851E4}" srcOrd="0" destOrd="0" presId="urn:microsoft.com/office/officeart/2005/8/layout/radial1"/>
    <dgm:cxn modelId="{7BA1DA3E-0046-4B5E-AF62-12EC38B6E23C}" type="presOf" srcId="{7F23F63B-D0EF-4EAA-BFE3-C356AB86A245}" destId="{90C4230B-7883-4B24-80C4-9927375E3786}" srcOrd="0" destOrd="0" presId="urn:microsoft.com/office/officeart/2005/8/layout/radial1"/>
    <dgm:cxn modelId="{D3B2BE15-3D8F-459E-9766-9A0C7279FC40}" type="presOf" srcId="{BE151D73-99C7-4A47-B790-B33894A62F88}" destId="{B2600F39-8C8C-49AF-A96E-4DC651A9172B}" srcOrd="0" destOrd="0" presId="urn:microsoft.com/office/officeart/2005/8/layout/radial1"/>
    <dgm:cxn modelId="{C4AAB519-51FA-4947-B5DF-D09F81ED4515}" type="presOf" srcId="{705C868A-79C8-4497-8064-41CF288FF000}" destId="{04C8CBD8-D581-4914-9F38-3CC8C070BD7B}" srcOrd="0" destOrd="0" presId="urn:microsoft.com/office/officeart/2005/8/layout/radial1"/>
    <dgm:cxn modelId="{9F16636A-5395-4B73-9369-D8A05A8F8ED2}" srcId="{A3230931-9A5D-4774-BF08-BC5B1C383E80}" destId="{0EBEAB78-897B-4D02-9CA5-AFA0EEF41C16}" srcOrd="5" destOrd="0" parTransId="{587B2927-7323-45B0-BAD0-9FC41CBCDA0D}" sibTransId="{71348BB2-D893-41B5-BE94-2594D63A5D7D}"/>
    <dgm:cxn modelId="{3F7375DF-CA09-4C9C-906C-E9C5E2C6DBA0}" type="presOf" srcId="{10CEE2DD-AD7E-4FAF-9A5E-82F354CB89CF}" destId="{2BA6D9AD-06FC-4F12-825D-89CA142303E3}" srcOrd="0" destOrd="0" presId="urn:microsoft.com/office/officeart/2005/8/layout/radial1"/>
    <dgm:cxn modelId="{C1ACC62B-0AB2-4396-8223-6BC03D81C113}" type="presOf" srcId="{CF8F77FF-450A-4EB0-8FE1-2A4C150EDC2C}" destId="{2FE16D4A-AE2E-4DCD-808F-1F35BB7921E2}" srcOrd="0" destOrd="0" presId="urn:microsoft.com/office/officeart/2005/8/layout/radial1"/>
    <dgm:cxn modelId="{59A8D531-7ADD-451F-AFFE-24336552613D}" srcId="{A3230931-9A5D-4774-BF08-BC5B1C383E80}" destId="{0094855F-B270-4D3E-8952-15310DA9B6BF}" srcOrd="0" destOrd="0" parTransId="{335AE1E4-1C13-41D8-B6AC-3BE5A5602DE1}" sibTransId="{5C248F3B-36BA-4339-96C1-72C9E3FD8157}"/>
    <dgm:cxn modelId="{BB03854C-DC65-424D-9EE7-99B33E0FF240}" type="presOf" srcId="{587B2927-7323-45B0-BAD0-9FC41CBCDA0D}" destId="{B58EDC7B-6161-435F-8761-F24C689526ED}" srcOrd="0" destOrd="0" presId="urn:microsoft.com/office/officeart/2005/8/layout/radial1"/>
    <dgm:cxn modelId="{601AF9E4-4208-484E-BE9F-5D49ACDF588C}" srcId="{A3230931-9A5D-4774-BF08-BC5B1C383E80}" destId="{BE151D73-99C7-4A47-B790-B33894A62F88}" srcOrd="1" destOrd="0" parTransId="{10CEE2DD-AD7E-4FAF-9A5E-82F354CB89CF}" sibTransId="{0126EEF9-86AC-4422-BDE0-6A95C3812166}"/>
    <dgm:cxn modelId="{D121FBF5-8BD6-4FDC-8901-FDA913D84A08}" srcId="{A3230931-9A5D-4774-BF08-BC5B1C383E80}" destId="{3EAD2FCE-23B6-4D90-90FD-95B8739B956D}" srcOrd="2" destOrd="0" parTransId="{7342F992-D5BB-4661-BABA-5E9E7FB45ED1}" sibTransId="{F72D5C84-97ED-4CCC-ABC2-AA18DBF035E3}"/>
    <dgm:cxn modelId="{86A76EB1-8752-4294-A5DE-C6E7F4B52E13}" type="presOf" srcId="{0094855F-B270-4D3E-8952-15310DA9B6BF}" destId="{B005E84C-DF98-4EBF-8222-C96012F36686}" srcOrd="0" destOrd="0" presId="urn:microsoft.com/office/officeart/2005/8/layout/radial1"/>
    <dgm:cxn modelId="{57EB021F-7ABE-4B5F-86EC-9E5B3AA8ABE1}" srcId="{9A1A01F7-830A-4531-B3A2-627719E6F25A}" destId="{A3230931-9A5D-4774-BF08-BC5B1C383E80}" srcOrd="0" destOrd="0" parTransId="{CF67CBF4-D144-43D4-B38D-77679EAF3DD0}" sibTransId="{8C20E8E0-6B06-4E30-8B09-4538DE4B92C6}"/>
    <dgm:cxn modelId="{BAF60AA5-FADD-472B-B6BE-7AA06952D0B1}" type="presOf" srcId="{705C868A-79C8-4497-8064-41CF288FF000}" destId="{78475E54-F4D6-456F-9CA8-77EBAC17B8D4}" srcOrd="1" destOrd="0" presId="urn:microsoft.com/office/officeart/2005/8/layout/radial1"/>
    <dgm:cxn modelId="{7AB508BA-D7E7-458F-9458-BACA96E6A2E6}" type="presOf" srcId="{335AE1E4-1C13-41D8-B6AC-3BE5A5602DE1}" destId="{9CBF343A-BC85-4109-92FC-77D833849738}" srcOrd="1" destOrd="0" presId="urn:microsoft.com/office/officeart/2005/8/layout/radial1"/>
    <dgm:cxn modelId="{A67035F3-0C39-477D-8292-C98DF78B8F64}" srcId="{A3230931-9A5D-4774-BF08-BC5B1C383E80}" destId="{CF8F77FF-450A-4EB0-8FE1-2A4C150EDC2C}" srcOrd="3" destOrd="0" parTransId="{7F23F63B-D0EF-4EAA-BFE3-C356AB86A245}" sibTransId="{0C372235-502B-4AC5-B9E4-462CA7036DFB}"/>
    <dgm:cxn modelId="{0F4D9F06-5C70-4E01-A894-091A2F9AD802}" srcId="{A3230931-9A5D-4774-BF08-BC5B1C383E80}" destId="{6B4A0498-913E-4DE6-8B1C-F7A7760BA62C}" srcOrd="4" destOrd="0" parTransId="{705C868A-79C8-4497-8064-41CF288FF000}" sibTransId="{D4EE01D4-223E-47FE-BA0C-A6EC73090AB9}"/>
    <dgm:cxn modelId="{240A5B46-3311-4F76-83C7-14E155B14301}" type="presOf" srcId="{7342F992-D5BB-4661-BABA-5E9E7FB45ED1}" destId="{6AC8C056-15E9-446F-8F8B-EE3EF1BA4B8C}" srcOrd="0" destOrd="0" presId="urn:microsoft.com/office/officeart/2005/8/layout/radial1"/>
    <dgm:cxn modelId="{CFEFF4D5-8DCC-4585-96A2-9F293677F223}" type="presOf" srcId="{7342F992-D5BB-4661-BABA-5E9E7FB45ED1}" destId="{702FF5C1-8AA0-41DB-8A49-4100CE16C7BC}" srcOrd="1" destOrd="0" presId="urn:microsoft.com/office/officeart/2005/8/layout/radial1"/>
    <dgm:cxn modelId="{44417582-FD04-463B-A921-7FE5353AF03F}" type="presOf" srcId="{0EBEAB78-897B-4D02-9CA5-AFA0EEF41C16}" destId="{2DEA05F1-B26B-40DB-9807-69081839B440}" srcOrd="0" destOrd="0" presId="urn:microsoft.com/office/officeart/2005/8/layout/radial1"/>
    <dgm:cxn modelId="{7A6A7315-4295-4C2D-9A04-A28705472B17}" type="presParOf" srcId="{4ED4DB03-2049-4776-88F5-8767CB948196}" destId="{43354E06-F3B7-4CC0-A661-9E8949385181}" srcOrd="0" destOrd="0" presId="urn:microsoft.com/office/officeart/2005/8/layout/radial1"/>
    <dgm:cxn modelId="{F1AF6581-EBE1-4162-BACE-0F55C99003C7}" type="presParOf" srcId="{4ED4DB03-2049-4776-88F5-8767CB948196}" destId="{45D5CE67-896A-4CAB-9DF8-DDFECF8851E4}" srcOrd="1" destOrd="0" presId="urn:microsoft.com/office/officeart/2005/8/layout/radial1"/>
    <dgm:cxn modelId="{33439428-984B-4C69-BA19-A8686BCA4176}" type="presParOf" srcId="{45D5CE67-896A-4CAB-9DF8-DDFECF8851E4}" destId="{9CBF343A-BC85-4109-92FC-77D833849738}" srcOrd="0" destOrd="0" presId="urn:microsoft.com/office/officeart/2005/8/layout/radial1"/>
    <dgm:cxn modelId="{33F626FF-8453-4C60-B4C3-A001B31F5A1D}" type="presParOf" srcId="{4ED4DB03-2049-4776-88F5-8767CB948196}" destId="{B005E84C-DF98-4EBF-8222-C96012F36686}" srcOrd="2" destOrd="0" presId="urn:microsoft.com/office/officeart/2005/8/layout/radial1"/>
    <dgm:cxn modelId="{BF114B56-7156-46F1-8907-E614E06C2692}" type="presParOf" srcId="{4ED4DB03-2049-4776-88F5-8767CB948196}" destId="{2BA6D9AD-06FC-4F12-825D-89CA142303E3}" srcOrd="3" destOrd="0" presId="urn:microsoft.com/office/officeart/2005/8/layout/radial1"/>
    <dgm:cxn modelId="{EB898CB1-08C7-4335-81EA-E18CC6C4F3B0}" type="presParOf" srcId="{2BA6D9AD-06FC-4F12-825D-89CA142303E3}" destId="{844970E3-04D4-4CBA-8418-4DE8063E6FC3}" srcOrd="0" destOrd="0" presId="urn:microsoft.com/office/officeart/2005/8/layout/radial1"/>
    <dgm:cxn modelId="{0A2AA40C-09AE-45BE-ACE3-27DFE6CC1E55}" type="presParOf" srcId="{4ED4DB03-2049-4776-88F5-8767CB948196}" destId="{B2600F39-8C8C-49AF-A96E-4DC651A9172B}" srcOrd="4" destOrd="0" presId="urn:microsoft.com/office/officeart/2005/8/layout/radial1"/>
    <dgm:cxn modelId="{0B521182-9226-4B6C-923A-4B7204C703AC}" type="presParOf" srcId="{4ED4DB03-2049-4776-88F5-8767CB948196}" destId="{6AC8C056-15E9-446F-8F8B-EE3EF1BA4B8C}" srcOrd="5" destOrd="0" presId="urn:microsoft.com/office/officeart/2005/8/layout/radial1"/>
    <dgm:cxn modelId="{4A8CF7BC-A742-4427-917C-1B88E020BE1E}" type="presParOf" srcId="{6AC8C056-15E9-446F-8F8B-EE3EF1BA4B8C}" destId="{702FF5C1-8AA0-41DB-8A49-4100CE16C7BC}" srcOrd="0" destOrd="0" presId="urn:microsoft.com/office/officeart/2005/8/layout/radial1"/>
    <dgm:cxn modelId="{654F956C-1AD4-429F-A6E2-F29A52106AC0}" type="presParOf" srcId="{4ED4DB03-2049-4776-88F5-8767CB948196}" destId="{274A4343-5FDA-402C-8B1B-1F2CD5315FD6}" srcOrd="6" destOrd="0" presId="urn:microsoft.com/office/officeart/2005/8/layout/radial1"/>
    <dgm:cxn modelId="{B63E63A9-CC9F-4384-910E-88FEAEB00573}" type="presParOf" srcId="{4ED4DB03-2049-4776-88F5-8767CB948196}" destId="{90C4230B-7883-4B24-80C4-9927375E3786}" srcOrd="7" destOrd="0" presId="urn:microsoft.com/office/officeart/2005/8/layout/radial1"/>
    <dgm:cxn modelId="{3E936390-7859-4BEF-BCDF-87D2803CC5D5}" type="presParOf" srcId="{90C4230B-7883-4B24-80C4-9927375E3786}" destId="{B3B22E96-B163-429A-8115-CE1F985FECC6}" srcOrd="0" destOrd="0" presId="urn:microsoft.com/office/officeart/2005/8/layout/radial1"/>
    <dgm:cxn modelId="{31AFB385-1CAB-4676-8D25-C267DF2F363A}" type="presParOf" srcId="{4ED4DB03-2049-4776-88F5-8767CB948196}" destId="{2FE16D4A-AE2E-4DCD-808F-1F35BB7921E2}" srcOrd="8" destOrd="0" presId="urn:microsoft.com/office/officeart/2005/8/layout/radial1"/>
    <dgm:cxn modelId="{6E4F26F2-5A79-42D9-A402-AA0565AA5AE0}" type="presParOf" srcId="{4ED4DB03-2049-4776-88F5-8767CB948196}" destId="{04C8CBD8-D581-4914-9F38-3CC8C070BD7B}" srcOrd="9" destOrd="0" presId="urn:microsoft.com/office/officeart/2005/8/layout/radial1"/>
    <dgm:cxn modelId="{D09CFAF2-D080-49E2-88FE-C55E24808A85}" type="presParOf" srcId="{04C8CBD8-D581-4914-9F38-3CC8C070BD7B}" destId="{78475E54-F4D6-456F-9CA8-77EBAC17B8D4}" srcOrd="0" destOrd="0" presId="urn:microsoft.com/office/officeart/2005/8/layout/radial1"/>
    <dgm:cxn modelId="{69A2E251-7CB9-4401-A8C9-D5F02FFE20B3}" type="presParOf" srcId="{4ED4DB03-2049-4776-88F5-8767CB948196}" destId="{258FEFF8-D179-41E4-971C-E71C5C65FCA8}" srcOrd="10" destOrd="0" presId="urn:microsoft.com/office/officeart/2005/8/layout/radial1"/>
    <dgm:cxn modelId="{5CF95EB7-D979-4D72-848F-61906E9BFCF1}" type="presParOf" srcId="{4ED4DB03-2049-4776-88F5-8767CB948196}" destId="{B58EDC7B-6161-435F-8761-F24C689526ED}" srcOrd="11" destOrd="0" presId="urn:microsoft.com/office/officeart/2005/8/layout/radial1"/>
    <dgm:cxn modelId="{AFF9DB4E-962F-4151-AD24-66AF9A72CCAE}" type="presParOf" srcId="{B58EDC7B-6161-435F-8761-F24C689526ED}" destId="{79B96D29-EE9A-4A2D-B14E-143B76E91819}" srcOrd="0" destOrd="0" presId="urn:microsoft.com/office/officeart/2005/8/layout/radial1"/>
    <dgm:cxn modelId="{4B510D8D-8BC2-4228-86FF-8104359CA280}" type="presParOf" srcId="{4ED4DB03-2049-4776-88F5-8767CB948196}" destId="{2DEA05F1-B26B-40DB-9807-69081839B440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54E06-F3B7-4CC0-A661-9E8949385181}">
      <dsp:nvSpPr>
        <dsp:cNvPr id="0" name=""/>
        <dsp:cNvSpPr/>
      </dsp:nvSpPr>
      <dsp:spPr>
        <a:xfrm>
          <a:off x="5144988" y="2477988"/>
          <a:ext cx="1902023" cy="19020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1-Como Funciona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2- porque la usa iOS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3- compatible solo para chrom</a:t>
          </a:r>
          <a:endParaRPr lang="es-CO" sz="1400" kern="1200" dirty="0"/>
        </a:p>
      </dsp:txBody>
      <dsp:txXfrm>
        <a:off x="5423533" y="2756533"/>
        <a:ext cx="1344933" cy="1344933"/>
      </dsp:txXfrm>
    </dsp:sp>
    <dsp:sp modelId="{45D5CE67-896A-4CAB-9DF8-DDFECF8851E4}">
      <dsp:nvSpPr>
        <dsp:cNvPr id="0" name=""/>
        <dsp:cNvSpPr/>
      </dsp:nvSpPr>
      <dsp:spPr>
        <a:xfrm rot="16200000">
          <a:off x="5810690" y="2178638"/>
          <a:ext cx="570618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570618" y="1404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 dirty="0"/>
        </a:p>
      </dsp:txBody>
      <dsp:txXfrm>
        <a:off x="6081734" y="2178413"/>
        <a:ext cx="28530" cy="28530"/>
      </dsp:txXfrm>
    </dsp:sp>
    <dsp:sp modelId="{B005E84C-DF98-4EBF-8222-C96012F36686}">
      <dsp:nvSpPr>
        <dsp:cNvPr id="0" name=""/>
        <dsp:cNvSpPr/>
      </dsp:nvSpPr>
      <dsp:spPr>
        <a:xfrm>
          <a:off x="5144988" y="5346"/>
          <a:ext cx="1902023" cy="19020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500" b="0" i="0" kern="1200" dirty="0" smtClean="0"/>
            <a:t>1- Hay que tener servicio de internet mobil</a:t>
          </a:r>
          <a:endParaRPr lang="es-CO" sz="1500" kern="1200" dirty="0"/>
        </a:p>
      </dsp:txBody>
      <dsp:txXfrm>
        <a:off x="5423533" y="283891"/>
        <a:ext cx="1344933" cy="1344933"/>
      </dsp:txXfrm>
    </dsp:sp>
    <dsp:sp modelId="{2BA6D9AD-06FC-4F12-825D-89CA142303E3}">
      <dsp:nvSpPr>
        <dsp:cNvPr id="0" name=""/>
        <dsp:cNvSpPr/>
      </dsp:nvSpPr>
      <dsp:spPr>
        <a:xfrm rot="19800000">
          <a:off x="6881376" y="2796798"/>
          <a:ext cx="570618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570618" y="1404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 dirty="0"/>
        </a:p>
      </dsp:txBody>
      <dsp:txXfrm>
        <a:off x="7152420" y="2796573"/>
        <a:ext cx="28530" cy="28530"/>
      </dsp:txXfrm>
    </dsp:sp>
    <dsp:sp modelId="{B2600F39-8C8C-49AF-A96E-4DC651A9172B}">
      <dsp:nvSpPr>
        <dsp:cNvPr id="0" name=""/>
        <dsp:cNvSpPr/>
      </dsp:nvSpPr>
      <dsp:spPr>
        <a:xfrm>
          <a:off x="7286359" y="1241667"/>
          <a:ext cx="1902023" cy="19020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0" i="0" kern="1200" dirty="0" smtClean="0"/>
            <a:t>1-un acceso directo a la aplicación del celular</a:t>
          </a:r>
          <a:endParaRPr lang="es-CO" sz="2000" b="0" kern="1200" dirty="0"/>
        </a:p>
      </dsp:txBody>
      <dsp:txXfrm>
        <a:off x="7564904" y="1520212"/>
        <a:ext cx="1344933" cy="1344933"/>
      </dsp:txXfrm>
    </dsp:sp>
    <dsp:sp modelId="{6AC8C056-15E9-446F-8F8B-EE3EF1BA4B8C}">
      <dsp:nvSpPr>
        <dsp:cNvPr id="0" name=""/>
        <dsp:cNvSpPr/>
      </dsp:nvSpPr>
      <dsp:spPr>
        <a:xfrm rot="1800000">
          <a:off x="6881376" y="4033120"/>
          <a:ext cx="570618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570618" y="1404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 dirty="0"/>
        </a:p>
      </dsp:txBody>
      <dsp:txXfrm>
        <a:off x="7152420" y="4032895"/>
        <a:ext cx="28530" cy="28530"/>
      </dsp:txXfrm>
    </dsp:sp>
    <dsp:sp modelId="{274A4343-5FDA-402C-8B1B-1F2CD5315FD6}">
      <dsp:nvSpPr>
        <dsp:cNvPr id="0" name=""/>
        <dsp:cNvSpPr/>
      </dsp:nvSpPr>
      <dsp:spPr>
        <a:xfrm>
          <a:off x="7286359" y="3714309"/>
          <a:ext cx="1902023" cy="19020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500" kern="1200" dirty="0" smtClean="0"/>
            <a:t>1-Funciona directamente desde el celular</a:t>
          </a:r>
          <a:endParaRPr lang="es-CO" sz="1500" kern="1200" dirty="0"/>
        </a:p>
      </dsp:txBody>
      <dsp:txXfrm>
        <a:off x="7564904" y="3992854"/>
        <a:ext cx="1344933" cy="1344933"/>
      </dsp:txXfrm>
    </dsp:sp>
    <dsp:sp modelId="{90C4230B-7883-4B24-80C4-9927375E3786}">
      <dsp:nvSpPr>
        <dsp:cNvPr id="0" name=""/>
        <dsp:cNvSpPr/>
      </dsp:nvSpPr>
      <dsp:spPr>
        <a:xfrm rot="5400000">
          <a:off x="5810690" y="4651280"/>
          <a:ext cx="570618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570618" y="1404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 dirty="0"/>
        </a:p>
      </dsp:txBody>
      <dsp:txXfrm>
        <a:off x="6081734" y="4651055"/>
        <a:ext cx="28530" cy="28530"/>
      </dsp:txXfrm>
    </dsp:sp>
    <dsp:sp modelId="{2FE16D4A-AE2E-4DCD-808F-1F35BB7921E2}">
      <dsp:nvSpPr>
        <dsp:cNvPr id="0" name=""/>
        <dsp:cNvSpPr/>
      </dsp:nvSpPr>
      <dsp:spPr>
        <a:xfrm>
          <a:off x="5144988" y="4950630"/>
          <a:ext cx="1902023" cy="19020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500" kern="1200" dirty="0" smtClean="0"/>
            <a:t>1- agregar personas a lista de contactos</a:t>
          </a:r>
          <a:endParaRPr lang="es-CO" sz="1500" kern="1200" dirty="0"/>
        </a:p>
      </dsp:txBody>
      <dsp:txXfrm>
        <a:off x="5423533" y="5229175"/>
        <a:ext cx="1344933" cy="1344933"/>
      </dsp:txXfrm>
    </dsp:sp>
    <dsp:sp modelId="{04C8CBD8-D581-4914-9F38-3CC8C070BD7B}">
      <dsp:nvSpPr>
        <dsp:cNvPr id="0" name=""/>
        <dsp:cNvSpPr/>
      </dsp:nvSpPr>
      <dsp:spPr>
        <a:xfrm rot="9000000">
          <a:off x="4740005" y="4033120"/>
          <a:ext cx="570618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570618" y="1404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 dirty="0"/>
        </a:p>
      </dsp:txBody>
      <dsp:txXfrm rot="10800000">
        <a:off x="5011049" y="4032895"/>
        <a:ext cx="28530" cy="28530"/>
      </dsp:txXfrm>
    </dsp:sp>
    <dsp:sp modelId="{258FEFF8-D179-41E4-971C-E71C5C65FCA8}">
      <dsp:nvSpPr>
        <dsp:cNvPr id="0" name=""/>
        <dsp:cNvSpPr/>
      </dsp:nvSpPr>
      <dsp:spPr>
        <a:xfrm>
          <a:off x="3003617" y="3714309"/>
          <a:ext cx="1902023" cy="19020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2- </a:t>
          </a:r>
          <a:r>
            <a:rPr lang="es-CO" sz="1600" b="0" i="0" kern="1200" dirty="0" smtClean="0"/>
            <a:t>debido a restricciones de Apple con la plataforma</a:t>
          </a:r>
          <a:endParaRPr lang="es-CO" sz="1600" kern="1200" dirty="0"/>
        </a:p>
      </dsp:txBody>
      <dsp:txXfrm>
        <a:off x="3282162" y="3992854"/>
        <a:ext cx="1344933" cy="1344933"/>
      </dsp:txXfrm>
    </dsp:sp>
    <dsp:sp modelId="{B58EDC7B-6161-435F-8761-F24C689526ED}">
      <dsp:nvSpPr>
        <dsp:cNvPr id="0" name=""/>
        <dsp:cNvSpPr/>
      </dsp:nvSpPr>
      <dsp:spPr>
        <a:xfrm rot="12600000">
          <a:off x="4740005" y="2796798"/>
          <a:ext cx="570618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570618" y="1404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 dirty="0"/>
        </a:p>
      </dsp:txBody>
      <dsp:txXfrm rot="10800000">
        <a:off x="5011049" y="2796573"/>
        <a:ext cx="28530" cy="28530"/>
      </dsp:txXfrm>
    </dsp:sp>
    <dsp:sp modelId="{2DEA05F1-B26B-40DB-9807-69081839B440}">
      <dsp:nvSpPr>
        <dsp:cNvPr id="0" name=""/>
        <dsp:cNvSpPr/>
      </dsp:nvSpPr>
      <dsp:spPr>
        <a:xfrm>
          <a:off x="3003617" y="1241667"/>
          <a:ext cx="1902023" cy="19020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500" kern="1200" smtClean="0"/>
            <a:t>3- </a:t>
          </a:r>
          <a:r>
            <a:rPr lang="es-CO" sz="1500" b="1" i="0" kern="1200" smtClean="0"/>
            <a:t>es el que mejor soporta </a:t>
          </a:r>
          <a:r>
            <a:rPr lang="es-CO" sz="1500" b="0" i="0" u="none" kern="1200" smtClean="0"/>
            <a:t>WebRTC</a:t>
          </a:r>
          <a:endParaRPr lang="es-CO" sz="1500" b="0" u="none" kern="1200" dirty="0"/>
        </a:p>
      </dsp:txBody>
      <dsp:txXfrm>
        <a:off x="3282162" y="1520212"/>
        <a:ext cx="1344933" cy="1344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8036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0947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81891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4602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13031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211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90845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7557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9901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26204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431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47D76-600E-4281-9525-2C9C6186AD47}" type="datetimeFigureOut">
              <a:rPr lang="es-CO" smtClean="0"/>
              <a:t>13/10/2015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9C74F-D28B-4204-81A3-E9195B3952A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41491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42434" y="5312537"/>
            <a:ext cx="9569003" cy="1880314"/>
          </a:xfrm>
        </p:spPr>
        <p:txBody>
          <a:bodyPr>
            <a:noAutofit/>
          </a:bodyPr>
          <a:lstStyle/>
          <a:p>
            <a:r>
              <a:rPr lang="es-CO" sz="4000" dirty="0" smtClean="0"/>
              <a:t/>
            </a:r>
            <a:br>
              <a:rPr lang="es-CO" sz="4000" dirty="0" smtClean="0"/>
            </a:br>
            <a:r>
              <a:rPr lang="es-CO" sz="4000" dirty="0"/>
              <a:t/>
            </a:r>
            <a:br>
              <a:rPr lang="es-CO" sz="4000" dirty="0"/>
            </a:br>
            <a:r>
              <a:rPr lang="es-CO" sz="3600" dirty="0" smtClean="0"/>
              <a:t>WHATSAPP</a:t>
            </a:r>
            <a:br>
              <a:rPr lang="es-CO" sz="3600" dirty="0" smtClean="0"/>
            </a:br>
            <a:r>
              <a:rPr lang="es-CO" sz="3600" dirty="0" smtClean="0"/>
              <a:t>DANIEL ESTRADA MURCIA</a:t>
            </a:r>
            <a:br>
              <a:rPr lang="es-CO" sz="3600" dirty="0" smtClean="0"/>
            </a:br>
            <a:r>
              <a:rPr lang="es-CO" sz="3600" dirty="0" smtClean="0"/>
              <a:t>KEVIN MIRA COLORADO</a:t>
            </a:r>
            <a:br>
              <a:rPr lang="es-CO" sz="3600" dirty="0" smtClean="0"/>
            </a:br>
            <a:r>
              <a:rPr lang="es-CO" sz="3600" dirty="0" smtClean="0"/>
              <a:t/>
            </a:r>
            <a:br>
              <a:rPr lang="es-CO" sz="3600" dirty="0" smtClean="0"/>
            </a:br>
            <a:r>
              <a:rPr lang="es-CO" sz="3600" dirty="0" smtClean="0"/>
              <a:t>PROFESOR: Carlos Fernández</a:t>
            </a:r>
            <a:br>
              <a:rPr lang="es-CO" sz="3600" dirty="0" smtClean="0"/>
            </a:br>
            <a:r>
              <a:rPr lang="es-CO" sz="3600" dirty="0" smtClean="0"/>
              <a:t/>
            </a:r>
            <a:br>
              <a:rPr lang="es-CO" sz="3600" dirty="0" smtClean="0"/>
            </a:br>
            <a:r>
              <a:rPr lang="es-CO" sz="3600" dirty="0" smtClean="0"/>
              <a:t>AREA: tecnología e informática</a:t>
            </a:r>
            <a:br>
              <a:rPr lang="es-CO" sz="3600" dirty="0" smtClean="0"/>
            </a:br>
            <a:r>
              <a:rPr lang="es-CO" sz="3600" dirty="0" smtClean="0"/>
              <a:t/>
            </a:r>
            <a:br>
              <a:rPr lang="es-CO" sz="3600" dirty="0" smtClean="0"/>
            </a:br>
            <a:r>
              <a:rPr lang="es-CO" sz="3600" dirty="0" smtClean="0"/>
              <a:t>GRADO: 9°D</a:t>
            </a:r>
            <a:br>
              <a:rPr lang="es-CO" sz="3600" dirty="0" smtClean="0"/>
            </a:br>
            <a:r>
              <a:rPr lang="es-CO" sz="3600" dirty="0" smtClean="0"/>
              <a:t/>
            </a:r>
            <a:br>
              <a:rPr lang="es-CO" sz="3600" dirty="0" smtClean="0"/>
            </a:br>
            <a:r>
              <a:rPr lang="es-CO" sz="3600" dirty="0" smtClean="0"/>
              <a:t>I.E LA SALLE DE CAMPO AMOR</a:t>
            </a:r>
            <a:br>
              <a:rPr lang="es-CO" sz="3600" dirty="0" smtClean="0"/>
            </a:br>
            <a:r>
              <a:rPr lang="es-CO" sz="3600" dirty="0" smtClean="0"/>
              <a:t>MEDELLIN-ANTIOQUIA</a:t>
            </a:r>
            <a:br>
              <a:rPr lang="es-CO" sz="3600" dirty="0" smtClean="0"/>
            </a:br>
            <a:r>
              <a:rPr lang="es-CO" sz="3600" dirty="0" smtClean="0"/>
              <a:t>14 de octubre del 2015</a:t>
            </a:r>
            <a:r>
              <a:rPr lang="es-CO" sz="4000" dirty="0" smtClean="0"/>
              <a:t/>
            </a:r>
            <a:br>
              <a:rPr lang="es-CO" sz="4000" dirty="0" smtClean="0"/>
            </a:b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1945508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59268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911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352885" y="314287"/>
            <a:ext cx="53017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540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CONCLUSIONES</a:t>
            </a:r>
            <a:endParaRPr lang="es-CO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62885" y="1777285"/>
            <a:ext cx="75856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Nos enseñan Que es el </a:t>
            </a: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whatsapp</a:t>
            </a: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, para que sirve, como funciona y como lo podemos utilizar. </a:t>
            </a:r>
          </a:p>
          <a:p>
            <a:pPr marL="342900" indent="-342900">
              <a:buAutoNum type="arabicParenR"/>
            </a:pP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Nos explican y muestran la razón por la cual los usuarios de </a:t>
            </a: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iOS</a:t>
            </a: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no pueden utilizar el </a:t>
            </a: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whatsapp</a:t>
            </a:r>
            <a:endParaRPr lang="es-CO" sz="36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Y no enseña que </a:t>
            </a: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chrome</a:t>
            </a: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es el único navegador capas de soportar la </a:t>
            </a: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webRTC</a:t>
            </a:r>
            <a:r>
              <a:rPr lang="es-CO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.</a:t>
            </a:r>
            <a:endParaRPr lang="es-CO" sz="36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012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108</Words>
  <Application>Microsoft Office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  WHATSAPP DANIEL ESTRADA MURCIA KEVIN MIRA COLORADO  PROFESOR: Carlos Fernández  AREA: tecnología e informática  GRADO: 9°D  I.E LA SALLE DE CAMPO AMOR MEDELLIN-ANTIOQUIA 14 de octubre del 2015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WHATSAPP DANIEL ESTRADA MURCIA KEVIN MIRA COLORADO  PROFESOR: Carlos Fernández  AREA: tecnología e informática  GRADO: 9°D  I.E LA SALLE DE CAMPO AMOR MEDELLIN-ANTIOQUIA 14 de octubre del 2015</dc:title>
  <dc:creator>Hugo jaramillo estrada</dc:creator>
  <cp:lastModifiedBy>Hugo jaramillo estrada</cp:lastModifiedBy>
  <cp:revision>5</cp:revision>
  <dcterms:created xsi:type="dcterms:W3CDTF">2015-10-14T01:57:57Z</dcterms:created>
  <dcterms:modified xsi:type="dcterms:W3CDTF">2015-10-14T02:28:27Z</dcterms:modified>
</cp:coreProperties>
</file>