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B98095-A27C-4F9B-B3CD-BAE70086FD32}" type="doc">
      <dgm:prSet loTypeId="urn:microsoft.com/office/officeart/2005/8/layout/radial4" loCatId="relationship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C2F93E8A-5DC2-4876-B59E-2145BF1BBADA}">
      <dgm:prSet phldrT="[Texto]"/>
      <dgm:spPr/>
      <dgm:t>
        <a:bodyPr/>
        <a:lstStyle/>
        <a:p>
          <a:r>
            <a:rPr lang="es-ES" dirty="0" smtClean="0"/>
            <a:t>EDUCACION EN LINEA </a:t>
          </a:r>
          <a:endParaRPr lang="es-CO" dirty="0"/>
        </a:p>
      </dgm:t>
    </dgm:pt>
    <dgm:pt modelId="{0766FA2C-3CCC-41F1-A3BF-4AEEB4BC514D}" type="parTrans" cxnId="{CCB02B18-0E6B-4D0E-97CD-BE4E51389724}">
      <dgm:prSet/>
      <dgm:spPr/>
      <dgm:t>
        <a:bodyPr/>
        <a:lstStyle/>
        <a:p>
          <a:endParaRPr lang="es-CO"/>
        </a:p>
      </dgm:t>
    </dgm:pt>
    <dgm:pt modelId="{9A301CD2-D5C2-493A-A1E1-2823524A6AED}" type="sibTrans" cxnId="{CCB02B18-0E6B-4D0E-97CD-BE4E51389724}">
      <dgm:prSet/>
      <dgm:spPr/>
      <dgm:t>
        <a:bodyPr/>
        <a:lstStyle/>
        <a:p>
          <a:endParaRPr lang="es-CO"/>
        </a:p>
      </dgm:t>
    </dgm:pt>
    <dgm:pt modelId="{DC6FBE76-9421-493C-A8E0-E5CA5AB87A30}">
      <dgm:prSet phldrT="[Texto]" custT="1"/>
      <dgm:spPr/>
      <dgm:t>
        <a:bodyPr/>
        <a:lstStyle/>
        <a:p>
          <a:r>
            <a:rPr lang="es-ES" sz="2000" b="0" i="0" dirty="0" smtClean="0"/>
            <a:t>manera de llegar a la formación profesional, a cursos en línea, ETC. </a:t>
          </a:r>
          <a:endParaRPr lang="es-CO" sz="2000" dirty="0"/>
        </a:p>
      </dgm:t>
    </dgm:pt>
    <dgm:pt modelId="{ED43F50A-7CC0-42E3-AC35-6B644419E12F}" type="parTrans" cxnId="{03784038-593F-49EE-950A-8E460BF920E0}">
      <dgm:prSet/>
      <dgm:spPr/>
      <dgm:t>
        <a:bodyPr/>
        <a:lstStyle/>
        <a:p>
          <a:endParaRPr lang="es-CO"/>
        </a:p>
      </dgm:t>
    </dgm:pt>
    <dgm:pt modelId="{239CA742-D6B8-449F-ABDF-30934EFCB4BA}" type="sibTrans" cxnId="{03784038-593F-49EE-950A-8E460BF920E0}">
      <dgm:prSet/>
      <dgm:spPr/>
      <dgm:t>
        <a:bodyPr/>
        <a:lstStyle/>
        <a:p>
          <a:endParaRPr lang="es-CO"/>
        </a:p>
      </dgm:t>
    </dgm:pt>
    <dgm:pt modelId="{8BF705D4-169A-45CF-8AD3-372BD3051B05}">
      <dgm:prSet phldrT="[Texto]" custT="1"/>
      <dgm:spPr/>
      <dgm:t>
        <a:bodyPr/>
        <a:lstStyle/>
        <a:p>
          <a:r>
            <a:rPr lang="es-CO" sz="1800" b="0" i="0" dirty="0" smtClean="0"/>
            <a:t>utiliza las TIC. </a:t>
          </a:r>
          <a:r>
            <a:rPr lang="es-ES" sz="1800" b="0" i="0" dirty="0" smtClean="0"/>
            <a:t>para  llegar a los estudiantes que no tiene asiste presencial. </a:t>
          </a:r>
          <a:endParaRPr lang="es-CO" sz="1800" dirty="0"/>
        </a:p>
      </dgm:t>
    </dgm:pt>
    <dgm:pt modelId="{1429D1DB-74E2-4CB2-99BB-872F5EDAB254}" type="parTrans" cxnId="{58B8BB6D-B9E4-4270-A1B5-BDA9696125D2}">
      <dgm:prSet/>
      <dgm:spPr/>
      <dgm:t>
        <a:bodyPr/>
        <a:lstStyle/>
        <a:p>
          <a:endParaRPr lang="es-CO"/>
        </a:p>
      </dgm:t>
    </dgm:pt>
    <dgm:pt modelId="{C3B7859F-0E13-49E3-A3D3-6C0600E4FB60}" type="sibTrans" cxnId="{58B8BB6D-B9E4-4270-A1B5-BDA9696125D2}">
      <dgm:prSet/>
      <dgm:spPr/>
      <dgm:t>
        <a:bodyPr/>
        <a:lstStyle/>
        <a:p>
          <a:endParaRPr lang="es-CO"/>
        </a:p>
      </dgm:t>
    </dgm:pt>
    <dgm:pt modelId="{0CDD0CC1-B4F6-4BF8-9C24-FCF759D0134A}">
      <dgm:prSet phldrT="[Texto]" custT="1"/>
      <dgm:spPr/>
      <dgm:t>
        <a:bodyPr/>
        <a:lstStyle/>
        <a:p>
          <a:r>
            <a:rPr lang="es-ES" sz="1800" b="0" i="0" dirty="0" smtClean="0"/>
            <a:t>En esta educación existe un docente virtual que tiene estudiantes en línea.</a:t>
          </a:r>
          <a:endParaRPr lang="es-CO" sz="1800" dirty="0"/>
        </a:p>
      </dgm:t>
    </dgm:pt>
    <dgm:pt modelId="{ED03B417-F03A-4F87-82C8-6E6E9CE7E320}" type="parTrans" cxnId="{2B68008B-EF8A-4480-A1AC-D588EBBBDD77}">
      <dgm:prSet/>
      <dgm:spPr/>
      <dgm:t>
        <a:bodyPr/>
        <a:lstStyle/>
        <a:p>
          <a:endParaRPr lang="es-CO"/>
        </a:p>
      </dgm:t>
    </dgm:pt>
    <dgm:pt modelId="{B1810A4F-69C7-431F-8DF7-D288C6D20051}" type="sibTrans" cxnId="{2B68008B-EF8A-4480-A1AC-D588EBBBDD77}">
      <dgm:prSet/>
      <dgm:spPr/>
      <dgm:t>
        <a:bodyPr/>
        <a:lstStyle/>
        <a:p>
          <a:endParaRPr lang="es-CO"/>
        </a:p>
      </dgm:t>
    </dgm:pt>
    <dgm:pt modelId="{68911418-C1EB-4F7C-A48E-DE1074553B8C}" type="pres">
      <dgm:prSet presAssocID="{6BB98095-A27C-4F9B-B3CD-BAE70086FD32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514BCE6D-5B21-4685-B653-083D6F2D43F7}" type="pres">
      <dgm:prSet presAssocID="{C2F93E8A-5DC2-4876-B59E-2145BF1BBADA}" presName="centerShape" presStyleLbl="node0" presStyleIdx="0" presStyleCnt="1"/>
      <dgm:spPr/>
      <dgm:t>
        <a:bodyPr/>
        <a:lstStyle/>
        <a:p>
          <a:endParaRPr lang="es-CO"/>
        </a:p>
      </dgm:t>
    </dgm:pt>
    <dgm:pt modelId="{D86EEBFD-D945-47B2-AF24-12AC1CB3ACE1}" type="pres">
      <dgm:prSet presAssocID="{ED43F50A-7CC0-42E3-AC35-6B644419E12F}" presName="parTrans" presStyleLbl="bgSibTrans2D1" presStyleIdx="0" presStyleCnt="3"/>
      <dgm:spPr/>
      <dgm:t>
        <a:bodyPr/>
        <a:lstStyle/>
        <a:p>
          <a:endParaRPr lang="es-CO"/>
        </a:p>
      </dgm:t>
    </dgm:pt>
    <dgm:pt modelId="{01AB3E77-F9DF-42BB-84FD-B831F565DA97}" type="pres">
      <dgm:prSet presAssocID="{DC6FBE76-9421-493C-A8E0-E5CA5AB87A30}" presName="node" presStyleLbl="node1" presStyleIdx="0" presStyleCnt="3" custRadScaleRad="99726" custRadScaleInc="62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449F36A-E36F-4A9A-AD06-3D9DB439E5A6}" type="pres">
      <dgm:prSet presAssocID="{1429D1DB-74E2-4CB2-99BB-872F5EDAB254}" presName="parTrans" presStyleLbl="bgSibTrans2D1" presStyleIdx="1" presStyleCnt="3"/>
      <dgm:spPr/>
      <dgm:t>
        <a:bodyPr/>
        <a:lstStyle/>
        <a:p>
          <a:endParaRPr lang="es-CO"/>
        </a:p>
      </dgm:t>
    </dgm:pt>
    <dgm:pt modelId="{833C0028-5BB8-4227-A153-90D0FCCAD310}" type="pres">
      <dgm:prSet presAssocID="{8BF705D4-169A-45CF-8AD3-372BD3051B05}" presName="node" presStyleLbl="node1" presStyleIdx="1" presStyleCnt="3" custRadScaleRad="100210" custRadScaleInc="-1692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D464B4ED-0756-4FD9-B498-3A047D7BFCEB}" type="pres">
      <dgm:prSet presAssocID="{ED03B417-F03A-4F87-82C8-6E6E9CE7E320}" presName="parTrans" presStyleLbl="bgSibTrans2D1" presStyleIdx="2" presStyleCnt="3"/>
      <dgm:spPr/>
      <dgm:t>
        <a:bodyPr/>
        <a:lstStyle/>
        <a:p>
          <a:endParaRPr lang="es-CO"/>
        </a:p>
      </dgm:t>
    </dgm:pt>
    <dgm:pt modelId="{683FD991-6CD1-4FFC-95C0-90F6DB6A71F5}" type="pres">
      <dgm:prSet presAssocID="{0CDD0CC1-B4F6-4BF8-9C24-FCF759D0134A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2B68008B-EF8A-4480-A1AC-D588EBBBDD77}" srcId="{C2F93E8A-5DC2-4876-B59E-2145BF1BBADA}" destId="{0CDD0CC1-B4F6-4BF8-9C24-FCF759D0134A}" srcOrd="2" destOrd="0" parTransId="{ED03B417-F03A-4F87-82C8-6E6E9CE7E320}" sibTransId="{B1810A4F-69C7-431F-8DF7-D288C6D20051}"/>
    <dgm:cxn modelId="{8BB5DA51-F2FB-4DDC-8773-611CD3E6EC6F}" type="presOf" srcId="{C2F93E8A-5DC2-4876-B59E-2145BF1BBADA}" destId="{514BCE6D-5B21-4685-B653-083D6F2D43F7}" srcOrd="0" destOrd="0" presId="urn:microsoft.com/office/officeart/2005/8/layout/radial4"/>
    <dgm:cxn modelId="{ECF2BCD2-A0B0-4193-A036-CE4F94AE937B}" type="presOf" srcId="{6BB98095-A27C-4F9B-B3CD-BAE70086FD32}" destId="{68911418-C1EB-4F7C-A48E-DE1074553B8C}" srcOrd="0" destOrd="0" presId="urn:microsoft.com/office/officeart/2005/8/layout/radial4"/>
    <dgm:cxn modelId="{4CA4BD5D-7FA3-4874-BFF9-3FA3B03169B3}" type="presOf" srcId="{8BF705D4-169A-45CF-8AD3-372BD3051B05}" destId="{833C0028-5BB8-4227-A153-90D0FCCAD310}" srcOrd="0" destOrd="0" presId="urn:microsoft.com/office/officeart/2005/8/layout/radial4"/>
    <dgm:cxn modelId="{03784038-593F-49EE-950A-8E460BF920E0}" srcId="{C2F93E8A-5DC2-4876-B59E-2145BF1BBADA}" destId="{DC6FBE76-9421-493C-A8E0-E5CA5AB87A30}" srcOrd="0" destOrd="0" parTransId="{ED43F50A-7CC0-42E3-AC35-6B644419E12F}" sibTransId="{239CA742-D6B8-449F-ABDF-30934EFCB4BA}"/>
    <dgm:cxn modelId="{312FCFE9-6135-48F9-B274-B1AD79F6AE28}" type="presOf" srcId="{ED43F50A-7CC0-42E3-AC35-6B644419E12F}" destId="{D86EEBFD-D945-47B2-AF24-12AC1CB3ACE1}" srcOrd="0" destOrd="0" presId="urn:microsoft.com/office/officeart/2005/8/layout/radial4"/>
    <dgm:cxn modelId="{B5A9F752-6A45-49EE-824B-CB4BADB35C10}" type="presOf" srcId="{1429D1DB-74E2-4CB2-99BB-872F5EDAB254}" destId="{1449F36A-E36F-4A9A-AD06-3D9DB439E5A6}" srcOrd="0" destOrd="0" presId="urn:microsoft.com/office/officeart/2005/8/layout/radial4"/>
    <dgm:cxn modelId="{66B45106-5E80-4740-8746-C46FBA17DD55}" type="presOf" srcId="{0CDD0CC1-B4F6-4BF8-9C24-FCF759D0134A}" destId="{683FD991-6CD1-4FFC-95C0-90F6DB6A71F5}" srcOrd="0" destOrd="0" presId="urn:microsoft.com/office/officeart/2005/8/layout/radial4"/>
    <dgm:cxn modelId="{E575D224-6FCD-4D9C-BD86-D75D66DD9CFF}" type="presOf" srcId="{ED03B417-F03A-4F87-82C8-6E6E9CE7E320}" destId="{D464B4ED-0756-4FD9-B498-3A047D7BFCEB}" srcOrd="0" destOrd="0" presId="urn:microsoft.com/office/officeart/2005/8/layout/radial4"/>
    <dgm:cxn modelId="{58B8BB6D-B9E4-4270-A1B5-BDA9696125D2}" srcId="{C2F93E8A-5DC2-4876-B59E-2145BF1BBADA}" destId="{8BF705D4-169A-45CF-8AD3-372BD3051B05}" srcOrd="1" destOrd="0" parTransId="{1429D1DB-74E2-4CB2-99BB-872F5EDAB254}" sibTransId="{C3B7859F-0E13-49E3-A3D3-6C0600E4FB60}"/>
    <dgm:cxn modelId="{CCB02B18-0E6B-4D0E-97CD-BE4E51389724}" srcId="{6BB98095-A27C-4F9B-B3CD-BAE70086FD32}" destId="{C2F93E8A-5DC2-4876-B59E-2145BF1BBADA}" srcOrd="0" destOrd="0" parTransId="{0766FA2C-3CCC-41F1-A3BF-4AEEB4BC514D}" sibTransId="{9A301CD2-D5C2-493A-A1E1-2823524A6AED}"/>
    <dgm:cxn modelId="{B92C5988-9D30-4961-944C-6B4F2748C7F8}" type="presOf" srcId="{DC6FBE76-9421-493C-A8E0-E5CA5AB87A30}" destId="{01AB3E77-F9DF-42BB-84FD-B831F565DA97}" srcOrd="0" destOrd="0" presId="urn:microsoft.com/office/officeart/2005/8/layout/radial4"/>
    <dgm:cxn modelId="{A325C610-BA7C-48D4-AC8B-0A7087252B20}" type="presParOf" srcId="{68911418-C1EB-4F7C-A48E-DE1074553B8C}" destId="{514BCE6D-5B21-4685-B653-083D6F2D43F7}" srcOrd="0" destOrd="0" presId="urn:microsoft.com/office/officeart/2005/8/layout/radial4"/>
    <dgm:cxn modelId="{5CD230F4-5280-41F8-8DF8-D1E6A0D40D8C}" type="presParOf" srcId="{68911418-C1EB-4F7C-A48E-DE1074553B8C}" destId="{D86EEBFD-D945-47B2-AF24-12AC1CB3ACE1}" srcOrd="1" destOrd="0" presId="urn:microsoft.com/office/officeart/2005/8/layout/radial4"/>
    <dgm:cxn modelId="{DE1E8B7C-6E9C-4150-B0B1-824941AE6E4E}" type="presParOf" srcId="{68911418-C1EB-4F7C-A48E-DE1074553B8C}" destId="{01AB3E77-F9DF-42BB-84FD-B831F565DA97}" srcOrd="2" destOrd="0" presId="urn:microsoft.com/office/officeart/2005/8/layout/radial4"/>
    <dgm:cxn modelId="{5D6177B3-5F50-44E1-9656-CCD9A761C2AA}" type="presParOf" srcId="{68911418-C1EB-4F7C-A48E-DE1074553B8C}" destId="{1449F36A-E36F-4A9A-AD06-3D9DB439E5A6}" srcOrd="3" destOrd="0" presId="urn:microsoft.com/office/officeart/2005/8/layout/radial4"/>
    <dgm:cxn modelId="{B32AFD94-D6B9-49B5-A4DD-5F1E24B555DC}" type="presParOf" srcId="{68911418-C1EB-4F7C-A48E-DE1074553B8C}" destId="{833C0028-5BB8-4227-A153-90D0FCCAD310}" srcOrd="4" destOrd="0" presId="urn:microsoft.com/office/officeart/2005/8/layout/radial4"/>
    <dgm:cxn modelId="{FC3D67D0-0A63-4245-86A2-F525B02ADF5E}" type="presParOf" srcId="{68911418-C1EB-4F7C-A48E-DE1074553B8C}" destId="{D464B4ED-0756-4FD9-B498-3A047D7BFCEB}" srcOrd="5" destOrd="0" presId="urn:microsoft.com/office/officeart/2005/8/layout/radial4"/>
    <dgm:cxn modelId="{37BF20DE-E030-4C56-9A3C-05A6AB47896D}" type="presParOf" srcId="{68911418-C1EB-4F7C-A48E-DE1074553B8C}" destId="{683FD991-6CD1-4FFC-95C0-90F6DB6A71F5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5556B8-405D-4248-8804-CC988A9EC2E2}" type="doc">
      <dgm:prSet loTypeId="urn:microsoft.com/office/officeart/2005/8/layout/radial4" loCatId="relationship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51F91779-669E-4BA5-BD86-7DCD8FDAB6E9}">
      <dgm:prSet phldrT="[Texto]"/>
      <dgm:spPr/>
      <dgm:t>
        <a:bodyPr/>
        <a:lstStyle/>
        <a:p>
          <a:r>
            <a:rPr lang="es-ES" dirty="0" smtClean="0"/>
            <a:t>PROCESOS </a:t>
          </a:r>
          <a:endParaRPr lang="es-CO" dirty="0"/>
        </a:p>
      </dgm:t>
    </dgm:pt>
    <dgm:pt modelId="{75EF4EB2-1939-40F6-B763-FFC02AC088F7}" type="parTrans" cxnId="{5501C127-085B-42FC-847A-C5719EC3EE1C}">
      <dgm:prSet/>
      <dgm:spPr/>
      <dgm:t>
        <a:bodyPr/>
        <a:lstStyle/>
        <a:p>
          <a:endParaRPr lang="es-CO"/>
        </a:p>
      </dgm:t>
    </dgm:pt>
    <dgm:pt modelId="{0C3D0A61-3AA2-4D98-9B5B-8633BA3702A5}" type="sibTrans" cxnId="{5501C127-085B-42FC-847A-C5719EC3EE1C}">
      <dgm:prSet/>
      <dgm:spPr/>
      <dgm:t>
        <a:bodyPr/>
        <a:lstStyle/>
        <a:p>
          <a:endParaRPr lang="es-CO"/>
        </a:p>
      </dgm:t>
    </dgm:pt>
    <dgm:pt modelId="{6815F4EA-28D7-4B64-A17C-D4203CE66441}">
      <dgm:prSet phldrT="[Texto]"/>
      <dgm:spPr/>
      <dgm:t>
        <a:bodyPr/>
        <a:lstStyle/>
        <a:p>
          <a:r>
            <a:rPr lang="es-ES" b="0" i="0" dirty="0" smtClean="0"/>
            <a:t>El estudiante se matricula en el </a:t>
          </a:r>
          <a:r>
            <a:rPr lang="es-ES" b="0" i="0" dirty="0" smtClean="0"/>
            <a:t>curso</a:t>
          </a:r>
          <a:endParaRPr lang="es-CO" dirty="0"/>
        </a:p>
      </dgm:t>
    </dgm:pt>
    <dgm:pt modelId="{1837166B-DDB1-4234-A868-78C9506EDCE5}" type="parTrans" cxnId="{12476BAD-29F6-4D68-B433-57F30E91598E}">
      <dgm:prSet/>
      <dgm:spPr/>
      <dgm:t>
        <a:bodyPr/>
        <a:lstStyle/>
        <a:p>
          <a:endParaRPr lang="es-CO"/>
        </a:p>
      </dgm:t>
    </dgm:pt>
    <dgm:pt modelId="{38D91371-39FE-429E-A6D6-7DDB3EE45002}" type="sibTrans" cxnId="{12476BAD-29F6-4D68-B433-57F30E91598E}">
      <dgm:prSet/>
      <dgm:spPr/>
      <dgm:t>
        <a:bodyPr/>
        <a:lstStyle/>
        <a:p>
          <a:endParaRPr lang="es-CO"/>
        </a:p>
      </dgm:t>
    </dgm:pt>
    <dgm:pt modelId="{417593C5-2DA7-44C7-931B-89723F574C0D}">
      <dgm:prSet phldrT="[Texto]"/>
      <dgm:spPr/>
      <dgm:t>
        <a:bodyPr/>
        <a:lstStyle/>
        <a:p>
          <a:r>
            <a:rPr lang="es-ES" dirty="0" smtClean="0"/>
            <a:t>Se le asigna un docente virtual</a:t>
          </a:r>
          <a:endParaRPr lang="es-CO" dirty="0"/>
        </a:p>
      </dgm:t>
    </dgm:pt>
    <dgm:pt modelId="{1C4E9A07-F5D8-47BC-9528-1510C7A733AA}" type="parTrans" cxnId="{6C28D497-2292-42F4-9C0D-5B46A30CD905}">
      <dgm:prSet/>
      <dgm:spPr/>
      <dgm:t>
        <a:bodyPr/>
        <a:lstStyle/>
        <a:p>
          <a:endParaRPr lang="es-CO"/>
        </a:p>
      </dgm:t>
    </dgm:pt>
    <dgm:pt modelId="{36991B27-0BEF-44D3-9CF6-01E64B78E8A5}" type="sibTrans" cxnId="{6C28D497-2292-42F4-9C0D-5B46A30CD905}">
      <dgm:prSet/>
      <dgm:spPr/>
      <dgm:t>
        <a:bodyPr/>
        <a:lstStyle/>
        <a:p>
          <a:endParaRPr lang="es-CO"/>
        </a:p>
      </dgm:t>
    </dgm:pt>
    <dgm:pt modelId="{84FBF4BD-A534-41FC-911B-9CDE2D64AB71}">
      <dgm:prSet phldrT="[Texto]"/>
      <dgm:spPr/>
      <dgm:t>
        <a:bodyPr/>
        <a:lstStyle/>
        <a:p>
          <a:r>
            <a:rPr lang="es-ES" dirty="0" smtClean="0"/>
            <a:t>Le garantizan material virtual.</a:t>
          </a:r>
          <a:endParaRPr lang="es-CO" dirty="0"/>
        </a:p>
      </dgm:t>
    </dgm:pt>
    <dgm:pt modelId="{EDE9AE0A-1071-4746-8883-4F61A426C608}" type="parTrans" cxnId="{386314C1-3C28-450D-95CE-C7AE6B44E047}">
      <dgm:prSet/>
      <dgm:spPr/>
      <dgm:t>
        <a:bodyPr/>
        <a:lstStyle/>
        <a:p>
          <a:endParaRPr lang="es-CO"/>
        </a:p>
      </dgm:t>
    </dgm:pt>
    <dgm:pt modelId="{6A5FA505-4345-4599-9194-379508ADBA23}" type="sibTrans" cxnId="{386314C1-3C28-450D-95CE-C7AE6B44E047}">
      <dgm:prSet/>
      <dgm:spPr/>
      <dgm:t>
        <a:bodyPr/>
        <a:lstStyle/>
        <a:p>
          <a:endParaRPr lang="es-CO"/>
        </a:p>
      </dgm:t>
    </dgm:pt>
    <dgm:pt modelId="{56C02E97-BFD3-4813-81D4-308177855831}" type="pres">
      <dgm:prSet presAssocID="{845556B8-405D-4248-8804-CC988A9EC2E2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8C67F8F2-19B7-49C0-8B9E-B4B70DD35183}" type="pres">
      <dgm:prSet presAssocID="{51F91779-669E-4BA5-BD86-7DCD8FDAB6E9}" presName="centerShape" presStyleLbl="node0" presStyleIdx="0" presStyleCnt="1"/>
      <dgm:spPr/>
      <dgm:t>
        <a:bodyPr/>
        <a:lstStyle/>
        <a:p>
          <a:endParaRPr lang="es-CO"/>
        </a:p>
      </dgm:t>
    </dgm:pt>
    <dgm:pt modelId="{527FB18D-8317-49E0-8B32-C786BBD38C54}" type="pres">
      <dgm:prSet presAssocID="{1837166B-DDB1-4234-A868-78C9506EDCE5}" presName="parTrans" presStyleLbl="bgSibTrans2D1" presStyleIdx="0" presStyleCnt="3"/>
      <dgm:spPr/>
      <dgm:t>
        <a:bodyPr/>
        <a:lstStyle/>
        <a:p>
          <a:endParaRPr lang="es-CO"/>
        </a:p>
      </dgm:t>
    </dgm:pt>
    <dgm:pt modelId="{1FF32EBD-4F08-4124-88F7-767EB901010A}" type="pres">
      <dgm:prSet presAssocID="{6815F4EA-28D7-4B64-A17C-D4203CE6644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D76C2213-98A0-4DD9-88BA-370076493DFB}" type="pres">
      <dgm:prSet presAssocID="{1C4E9A07-F5D8-47BC-9528-1510C7A733AA}" presName="parTrans" presStyleLbl="bgSibTrans2D1" presStyleIdx="1" presStyleCnt="3"/>
      <dgm:spPr/>
      <dgm:t>
        <a:bodyPr/>
        <a:lstStyle/>
        <a:p>
          <a:endParaRPr lang="es-CO"/>
        </a:p>
      </dgm:t>
    </dgm:pt>
    <dgm:pt modelId="{81AFF208-2EA3-495A-8729-FCABCF670788}" type="pres">
      <dgm:prSet presAssocID="{417593C5-2DA7-44C7-931B-89723F574C0D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E2B2579C-5A2D-4909-9BE7-9B8D5AFB235B}" type="pres">
      <dgm:prSet presAssocID="{EDE9AE0A-1071-4746-8883-4F61A426C608}" presName="parTrans" presStyleLbl="bgSibTrans2D1" presStyleIdx="2" presStyleCnt="3"/>
      <dgm:spPr/>
      <dgm:t>
        <a:bodyPr/>
        <a:lstStyle/>
        <a:p>
          <a:endParaRPr lang="es-CO"/>
        </a:p>
      </dgm:t>
    </dgm:pt>
    <dgm:pt modelId="{089D027C-7364-45E2-BD0E-EBA406DBCDF7}" type="pres">
      <dgm:prSet presAssocID="{84FBF4BD-A534-41FC-911B-9CDE2D64AB71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12476BAD-29F6-4D68-B433-57F30E91598E}" srcId="{51F91779-669E-4BA5-BD86-7DCD8FDAB6E9}" destId="{6815F4EA-28D7-4B64-A17C-D4203CE66441}" srcOrd="0" destOrd="0" parTransId="{1837166B-DDB1-4234-A868-78C9506EDCE5}" sibTransId="{38D91371-39FE-429E-A6D6-7DDB3EE45002}"/>
    <dgm:cxn modelId="{906F2E00-14ED-4F8C-B5EC-E50B34E8C852}" type="presOf" srcId="{1837166B-DDB1-4234-A868-78C9506EDCE5}" destId="{527FB18D-8317-49E0-8B32-C786BBD38C54}" srcOrd="0" destOrd="0" presId="urn:microsoft.com/office/officeart/2005/8/layout/radial4"/>
    <dgm:cxn modelId="{6B890446-366E-4BF5-BBB6-79C62C8582A1}" type="presOf" srcId="{6815F4EA-28D7-4B64-A17C-D4203CE66441}" destId="{1FF32EBD-4F08-4124-88F7-767EB901010A}" srcOrd="0" destOrd="0" presId="urn:microsoft.com/office/officeart/2005/8/layout/radial4"/>
    <dgm:cxn modelId="{386314C1-3C28-450D-95CE-C7AE6B44E047}" srcId="{51F91779-669E-4BA5-BD86-7DCD8FDAB6E9}" destId="{84FBF4BD-A534-41FC-911B-9CDE2D64AB71}" srcOrd="2" destOrd="0" parTransId="{EDE9AE0A-1071-4746-8883-4F61A426C608}" sibTransId="{6A5FA505-4345-4599-9194-379508ADBA23}"/>
    <dgm:cxn modelId="{B3A3286F-06F5-46CE-A5DD-45DAA2FBC784}" type="presOf" srcId="{84FBF4BD-A534-41FC-911B-9CDE2D64AB71}" destId="{089D027C-7364-45E2-BD0E-EBA406DBCDF7}" srcOrd="0" destOrd="0" presId="urn:microsoft.com/office/officeart/2005/8/layout/radial4"/>
    <dgm:cxn modelId="{5501C127-085B-42FC-847A-C5719EC3EE1C}" srcId="{845556B8-405D-4248-8804-CC988A9EC2E2}" destId="{51F91779-669E-4BA5-BD86-7DCD8FDAB6E9}" srcOrd="0" destOrd="0" parTransId="{75EF4EB2-1939-40F6-B763-FFC02AC088F7}" sibTransId="{0C3D0A61-3AA2-4D98-9B5B-8633BA3702A5}"/>
    <dgm:cxn modelId="{7902DEE8-DC5F-46B4-BE67-B8F3E89CE0DB}" type="presOf" srcId="{1C4E9A07-F5D8-47BC-9528-1510C7A733AA}" destId="{D76C2213-98A0-4DD9-88BA-370076493DFB}" srcOrd="0" destOrd="0" presId="urn:microsoft.com/office/officeart/2005/8/layout/radial4"/>
    <dgm:cxn modelId="{6C28D497-2292-42F4-9C0D-5B46A30CD905}" srcId="{51F91779-669E-4BA5-BD86-7DCD8FDAB6E9}" destId="{417593C5-2DA7-44C7-931B-89723F574C0D}" srcOrd="1" destOrd="0" parTransId="{1C4E9A07-F5D8-47BC-9528-1510C7A733AA}" sibTransId="{36991B27-0BEF-44D3-9CF6-01E64B78E8A5}"/>
    <dgm:cxn modelId="{CB0269F0-343D-4A84-8996-A4982EB2BBBB}" type="presOf" srcId="{51F91779-669E-4BA5-BD86-7DCD8FDAB6E9}" destId="{8C67F8F2-19B7-49C0-8B9E-B4B70DD35183}" srcOrd="0" destOrd="0" presId="urn:microsoft.com/office/officeart/2005/8/layout/radial4"/>
    <dgm:cxn modelId="{9FAB3AA5-9B2A-4843-A48C-C10D81617408}" type="presOf" srcId="{EDE9AE0A-1071-4746-8883-4F61A426C608}" destId="{E2B2579C-5A2D-4909-9BE7-9B8D5AFB235B}" srcOrd="0" destOrd="0" presId="urn:microsoft.com/office/officeart/2005/8/layout/radial4"/>
    <dgm:cxn modelId="{69EA6E01-4CF2-4C1B-8F3C-E4F17FFF047F}" type="presOf" srcId="{417593C5-2DA7-44C7-931B-89723F574C0D}" destId="{81AFF208-2EA3-495A-8729-FCABCF670788}" srcOrd="0" destOrd="0" presId="urn:microsoft.com/office/officeart/2005/8/layout/radial4"/>
    <dgm:cxn modelId="{F0DB4CA5-4423-4DB8-BD7A-1FF3D64ED78D}" type="presOf" srcId="{845556B8-405D-4248-8804-CC988A9EC2E2}" destId="{56C02E97-BFD3-4813-81D4-308177855831}" srcOrd="0" destOrd="0" presId="urn:microsoft.com/office/officeart/2005/8/layout/radial4"/>
    <dgm:cxn modelId="{7389A1C3-4682-4357-9DFF-45BDB23DC35B}" type="presParOf" srcId="{56C02E97-BFD3-4813-81D4-308177855831}" destId="{8C67F8F2-19B7-49C0-8B9E-B4B70DD35183}" srcOrd="0" destOrd="0" presId="urn:microsoft.com/office/officeart/2005/8/layout/radial4"/>
    <dgm:cxn modelId="{A8E2E2A9-05DA-4403-AFDB-945C833E0EDF}" type="presParOf" srcId="{56C02E97-BFD3-4813-81D4-308177855831}" destId="{527FB18D-8317-49E0-8B32-C786BBD38C54}" srcOrd="1" destOrd="0" presId="urn:microsoft.com/office/officeart/2005/8/layout/radial4"/>
    <dgm:cxn modelId="{ADB080FD-727C-476D-985F-4A5A44065CDD}" type="presParOf" srcId="{56C02E97-BFD3-4813-81D4-308177855831}" destId="{1FF32EBD-4F08-4124-88F7-767EB901010A}" srcOrd="2" destOrd="0" presId="urn:microsoft.com/office/officeart/2005/8/layout/radial4"/>
    <dgm:cxn modelId="{E32C6D45-60FD-4B2B-836F-54648A3A8282}" type="presParOf" srcId="{56C02E97-BFD3-4813-81D4-308177855831}" destId="{D76C2213-98A0-4DD9-88BA-370076493DFB}" srcOrd="3" destOrd="0" presId="urn:microsoft.com/office/officeart/2005/8/layout/radial4"/>
    <dgm:cxn modelId="{EE65F927-B363-4B11-9E37-A63AAFF3C40F}" type="presParOf" srcId="{56C02E97-BFD3-4813-81D4-308177855831}" destId="{81AFF208-2EA3-495A-8729-FCABCF670788}" srcOrd="4" destOrd="0" presId="urn:microsoft.com/office/officeart/2005/8/layout/radial4"/>
    <dgm:cxn modelId="{6623D76B-7A64-4201-835F-49F090DDED9E}" type="presParOf" srcId="{56C02E97-BFD3-4813-81D4-308177855831}" destId="{E2B2579C-5A2D-4909-9BE7-9B8D5AFB235B}" srcOrd="5" destOrd="0" presId="urn:microsoft.com/office/officeart/2005/8/layout/radial4"/>
    <dgm:cxn modelId="{011168C1-07FC-4013-A649-7C6B540A81DB}" type="presParOf" srcId="{56C02E97-BFD3-4813-81D4-308177855831}" destId="{089D027C-7364-45E2-BD0E-EBA406DBCDF7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DDC8AD0-C1E9-41F7-BAF6-D2246094DFC0}" type="doc">
      <dgm:prSet loTypeId="urn:microsoft.com/office/officeart/2005/8/layout/radial4" loCatId="relationship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BE3A707D-E7DE-4B97-867A-2D7BDFD14178}">
      <dgm:prSet phldrT="[Texto]"/>
      <dgm:spPr/>
      <dgm:t>
        <a:bodyPr/>
        <a:lstStyle/>
        <a:p>
          <a:r>
            <a:rPr lang="es-ES" dirty="0" smtClean="0"/>
            <a:t>VENTAJAS </a:t>
          </a:r>
          <a:endParaRPr lang="es-CO" dirty="0"/>
        </a:p>
      </dgm:t>
    </dgm:pt>
    <dgm:pt modelId="{23D16FA5-343B-45EB-B970-3A93F7F9D631}" type="parTrans" cxnId="{22DCBD59-02B9-4067-A04F-1CCB54A98FEE}">
      <dgm:prSet/>
      <dgm:spPr/>
      <dgm:t>
        <a:bodyPr/>
        <a:lstStyle/>
        <a:p>
          <a:endParaRPr lang="es-CO"/>
        </a:p>
      </dgm:t>
    </dgm:pt>
    <dgm:pt modelId="{8A108BAC-7FDD-43F6-A9F6-DDA5F3E3ED99}" type="sibTrans" cxnId="{22DCBD59-02B9-4067-A04F-1CCB54A98FEE}">
      <dgm:prSet/>
      <dgm:spPr/>
      <dgm:t>
        <a:bodyPr/>
        <a:lstStyle/>
        <a:p>
          <a:endParaRPr lang="es-CO"/>
        </a:p>
      </dgm:t>
    </dgm:pt>
    <dgm:pt modelId="{5A17FBC8-A858-4619-BF43-6E829CE3C612}">
      <dgm:prSet phldrT="[Texto]" custT="1"/>
      <dgm:spPr/>
      <dgm:t>
        <a:bodyPr/>
        <a:lstStyle/>
        <a:p>
          <a:r>
            <a:rPr lang="es-CO" sz="2400" dirty="0" smtClean="0"/>
            <a:t>Es flexible, tienen disponibilidad las 24 horas</a:t>
          </a:r>
          <a:endParaRPr lang="es-CO" sz="2400" dirty="0"/>
        </a:p>
      </dgm:t>
    </dgm:pt>
    <dgm:pt modelId="{06E5892D-40B2-4F5D-8C28-603A6F11DDEB}" type="parTrans" cxnId="{BC8A1725-1003-4DF1-8692-917C3047D4BB}">
      <dgm:prSet/>
      <dgm:spPr/>
      <dgm:t>
        <a:bodyPr/>
        <a:lstStyle/>
        <a:p>
          <a:endParaRPr lang="es-CO"/>
        </a:p>
      </dgm:t>
    </dgm:pt>
    <dgm:pt modelId="{17A4F09F-3FB2-469B-88E7-88F71BCE0B0F}" type="sibTrans" cxnId="{BC8A1725-1003-4DF1-8692-917C3047D4BB}">
      <dgm:prSet/>
      <dgm:spPr/>
      <dgm:t>
        <a:bodyPr/>
        <a:lstStyle/>
        <a:p>
          <a:endParaRPr lang="es-CO"/>
        </a:p>
      </dgm:t>
    </dgm:pt>
    <dgm:pt modelId="{F26B8709-4228-4C63-A623-643C0DF53360}">
      <dgm:prSet phldrT="[Texto]" custT="1"/>
      <dgm:spPr/>
      <dgm:t>
        <a:bodyPr/>
        <a:lstStyle/>
        <a:p>
          <a:r>
            <a:rPr lang="es-CO" sz="2000" dirty="0" smtClean="0"/>
            <a:t>El estudiante activo, responsable constructor de conocimientos </a:t>
          </a:r>
          <a:endParaRPr lang="es-CO" sz="2000" dirty="0"/>
        </a:p>
      </dgm:t>
    </dgm:pt>
    <dgm:pt modelId="{4C3A50E9-C12B-44B8-BC5B-7576E51F5903}" type="parTrans" cxnId="{0A338A72-6026-489C-9961-078C85F23BB4}">
      <dgm:prSet/>
      <dgm:spPr/>
      <dgm:t>
        <a:bodyPr/>
        <a:lstStyle/>
        <a:p>
          <a:endParaRPr lang="es-CO"/>
        </a:p>
      </dgm:t>
    </dgm:pt>
    <dgm:pt modelId="{180D43E5-D8EF-4C90-8115-A097F64C261C}" type="sibTrans" cxnId="{0A338A72-6026-489C-9961-078C85F23BB4}">
      <dgm:prSet/>
      <dgm:spPr/>
      <dgm:t>
        <a:bodyPr/>
        <a:lstStyle/>
        <a:p>
          <a:endParaRPr lang="es-CO"/>
        </a:p>
      </dgm:t>
    </dgm:pt>
    <dgm:pt modelId="{9D7F0CA4-2C1E-4811-A081-C927B6D822B0}">
      <dgm:prSet phldrT="[Texto]" custT="1"/>
      <dgm:spPr/>
      <dgm:t>
        <a:bodyPr/>
        <a:lstStyle/>
        <a:p>
          <a:r>
            <a:rPr lang="es-CO" sz="2400" dirty="0" smtClean="0"/>
            <a:t>Accesibilidad, Puede Acceder sin limitación</a:t>
          </a:r>
          <a:endParaRPr lang="es-CO" sz="2400" dirty="0"/>
        </a:p>
      </dgm:t>
    </dgm:pt>
    <dgm:pt modelId="{E28BCE4C-28C0-4C87-92E8-9E21865B7BDD}" type="parTrans" cxnId="{F656BF38-1347-4351-918C-0E07267D0DDE}">
      <dgm:prSet/>
      <dgm:spPr/>
      <dgm:t>
        <a:bodyPr/>
        <a:lstStyle/>
        <a:p>
          <a:endParaRPr lang="es-CO"/>
        </a:p>
      </dgm:t>
    </dgm:pt>
    <dgm:pt modelId="{DD7ED904-A2AA-4124-B425-C638552184F1}" type="sibTrans" cxnId="{F656BF38-1347-4351-918C-0E07267D0DDE}">
      <dgm:prSet/>
      <dgm:spPr/>
      <dgm:t>
        <a:bodyPr/>
        <a:lstStyle/>
        <a:p>
          <a:endParaRPr lang="es-CO"/>
        </a:p>
      </dgm:t>
    </dgm:pt>
    <dgm:pt modelId="{402BAB5A-47CD-45A8-A3E7-4A70B08CB21A}">
      <dgm:prSet custT="1"/>
      <dgm:spPr/>
      <dgm:t>
        <a:bodyPr/>
        <a:lstStyle/>
        <a:p>
          <a:r>
            <a:rPr lang="es-CO" sz="1800" dirty="0" smtClean="0"/>
            <a:t>Formación, Desarrolla capacidad de pensamiento critico</a:t>
          </a:r>
          <a:endParaRPr lang="es-CO" sz="1800" dirty="0"/>
        </a:p>
      </dgm:t>
    </dgm:pt>
    <dgm:pt modelId="{A789373A-7C8C-4F8B-A2D3-766D9165EEF0}" type="parTrans" cxnId="{8C394652-8D34-49A1-8A6F-27301A5615CA}">
      <dgm:prSet/>
      <dgm:spPr/>
      <dgm:t>
        <a:bodyPr/>
        <a:lstStyle/>
        <a:p>
          <a:endParaRPr lang="es-CO"/>
        </a:p>
      </dgm:t>
    </dgm:pt>
    <dgm:pt modelId="{DD9E899E-8D08-41CF-9C25-DD4A5A3F12D4}" type="sibTrans" cxnId="{8C394652-8D34-49A1-8A6F-27301A5615CA}">
      <dgm:prSet/>
      <dgm:spPr/>
      <dgm:t>
        <a:bodyPr/>
        <a:lstStyle/>
        <a:p>
          <a:endParaRPr lang="es-CO"/>
        </a:p>
      </dgm:t>
    </dgm:pt>
    <dgm:pt modelId="{73A9469C-C388-450C-8424-58B6BF6ED1E7}" type="pres">
      <dgm:prSet presAssocID="{3DDC8AD0-C1E9-41F7-BAF6-D2246094DFC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1EAA5EB8-A77B-4877-A334-20B239D875E6}" type="pres">
      <dgm:prSet presAssocID="{BE3A707D-E7DE-4B97-867A-2D7BDFD14178}" presName="centerShape" presStyleLbl="node0" presStyleIdx="0" presStyleCnt="1"/>
      <dgm:spPr/>
      <dgm:t>
        <a:bodyPr/>
        <a:lstStyle/>
        <a:p>
          <a:endParaRPr lang="es-CO"/>
        </a:p>
      </dgm:t>
    </dgm:pt>
    <dgm:pt modelId="{C8B8C9DF-44A3-412A-9F4D-81016B4FB6FC}" type="pres">
      <dgm:prSet presAssocID="{06E5892D-40B2-4F5D-8C28-603A6F11DDEB}" presName="parTrans" presStyleLbl="bgSibTrans2D1" presStyleIdx="0" presStyleCnt="4"/>
      <dgm:spPr/>
      <dgm:t>
        <a:bodyPr/>
        <a:lstStyle/>
        <a:p>
          <a:endParaRPr lang="es-CO"/>
        </a:p>
      </dgm:t>
    </dgm:pt>
    <dgm:pt modelId="{40802744-02EB-490F-8C7B-51FEBB7771B8}" type="pres">
      <dgm:prSet presAssocID="{5A17FBC8-A858-4619-BF43-6E829CE3C612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981511EF-4856-415C-AEC6-55D02A8A9AD6}" type="pres">
      <dgm:prSet presAssocID="{4C3A50E9-C12B-44B8-BC5B-7576E51F5903}" presName="parTrans" presStyleLbl="bgSibTrans2D1" presStyleIdx="1" presStyleCnt="4"/>
      <dgm:spPr/>
      <dgm:t>
        <a:bodyPr/>
        <a:lstStyle/>
        <a:p>
          <a:endParaRPr lang="es-CO"/>
        </a:p>
      </dgm:t>
    </dgm:pt>
    <dgm:pt modelId="{8565E81D-92F3-4EC6-A04E-BC5E118330D8}" type="pres">
      <dgm:prSet presAssocID="{F26B8709-4228-4C63-A623-643C0DF53360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3691F5EB-12BA-4EA3-A96F-E23E9EF26AF2}" type="pres">
      <dgm:prSet presAssocID="{E28BCE4C-28C0-4C87-92E8-9E21865B7BDD}" presName="parTrans" presStyleLbl="bgSibTrans2D1" presStyleIdx="2" presStyleCnt="4"/>
      <dgm:spPr/>
      <dgm:t>
        <a:bodyPr/>
        <a:lstStyle/>
        <a:p>
          <a:endParaRPr lang="es-CO"/>
        </a:p>
      </dgm:t>
    </dgm:pt>
    <dgm:pt modelId="{883E9FAC-444E-4D46-ABBC-17548166C842}" type="pres">
      <dgm:prSet presAssocID="{9D7F0CA4-2C1E-4811-A081-C927B6D822B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780A3BFA-7FCB-4112-ADEB-430CB7165540}" type="pres">
      <dgm:prSet presAssocID="{A789373A-7C8C-4F8B-A2D3-766D9165EEF0}" presName="parTrans" presStyleLbl="bgSibTrans2D1" presStyleIdx="3" presStyleCnt="4"/>
      <dgm:spPr/>
      <dgm:t>
        <a:bodyPr/>
        <a:lstStyle/>
        <a:p>
          <a:endParaRPr lang="es-CO"/>
        </a:p>
      </dgm:t>
    </dgm:pt>
    <dgm:pt modelId="{3DFA05BA-7606-489E-8FB2-88A930D275E1}" type="pres">
      <dgm:prSet presAssocID="{402BAB5A-47CD-45A8-A3E7-4A70B08CB21A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10F9404F-D6A6-4770-81D0-A26B3613F302}" type="presOf" srcId="{BE3A707D-E7DE-4B97-867A-2D7BDFD14178}" destId="{1EAA5EB8-A77B-4877-A334-20B239D875E6}" srcOrd="0" destOrd="0" presId="urn:microsoft.com/office/officeart/2005/8/layout/radial4"/>
    <dgm:cxn modelId="{EA391C1B-C823-452A-9717-4D7D387EF860}" type="presOf" srcId="{9D7F0CA4-2C1E-4811-A081-C927B6D822B0}" destId="{883E9FAC-444E-4D46-ABBC-17548166C842}" srcOrd="0" destOrd="0" presId="urn:microsoft.com/office/officeart/2005/8/layout/radial4"/>
    <dgm:cxn modelId="{0A338A72-6026-489C-9961-078C85F23BB4}" srcId="{BE3A707D-E7DE-4B97-867A-2D7BDFD14178}" destId="{F26B8709-4228-4C63-A623-643C0DF53360}" srcOrd="1" destOrd="0" parTransId="{4C3A50E9-C12B-44B8-BC5B-7576E51F5903}" sibTransId="{180D43E5-D8EF-4C90-8115-A097F64C261C}"/>
    <dgm:cxn modelId="{D0CF47D2-929A-4606-9EDE-30E28415A666}" type="presOf" srcId="{402BAB5A-47CD-45A8-A3E7-4A70B08CB21A}" destId="{3DFA05BA-7606-489E-8FB2-88A930D275E1}" srcOrd="0" destOrd="0" presId="urn:microsoft.com/office/officeart/2005/8/layout/radial4"/>
    <dgm:cxn modelId="{3EE06294-02AE-4BE4-8579-1C0F672F6E23}" type="presOf" srcId="{A789373A-7C8C-4F8B-A2D3-766D9165EEF0}" destId="{780A3BFA-7FCB-4112-ADEB-430CB7165540}" srcOrd="0" destOrd="0" presId="urn:microsoft.com/office/officeart/2005/8/layout/radial4"/>
    <dgm:cxn modelId="{9F08AEB8-39DF-4589-8956-3A1A77808EC0}" type="presOf" srcId="{F26B8709-4228-4C63-A623-643C0DF53360}" destId="{8565E81D-92F3-4EC6-A04E-BC5E118330D8}" srcOrd="0" destOrd="0" presId="urn:microsoft.com/office/officeart/2005/8/layout/radial4"/>
    <dgm:cxn modelId="{22DCBD59-02B9-4067-A04F-1CCB54A98FEE}" srcId="{3DDC8AD0-C1E9-41F7-BAF6-D2246094DFC0}" destId="{BE3A707D-E7DE-4B97-867A-2D7BDFD14178}" srcOrd="0" destOrd="0" parTransId="{23D16FA5-343B-45EB-B970-3A93F7F9D631}" sibTransId="{8A108BAC-7FDD-43F6-A9F6-DDA5F3E3ED99}"/>
    <dgm:cxn modelId="{0FF0D5A6-BE54-4862-8A30-A1FBCFD4091F}" type="presOf" srcId="{3DDC8AD0-C1E9-41F7-BAF6-D2246094DFC0}" destId="{73A9469C-C388-450C-8424-58B6BF6ED1E7}" srcOrd="0" destOrd="0" presId="urn:microsoft.com/office/officeart/2005/8/layout/radial4"/>
    <dgm:cxn modelId="{E2BB44E6-28D6-41F6-A8F9-49362D02DA5E}" type="presOf" srcId="{E28BCE4C-28C0-4C87-92E8-9E21865B7BDD}" destId="{3691F5EB-12BA-4EA3-A96F-E23E9EF26AF2}" srcOrd="0" destOrd="0" presId="urn:microsoft.com/office/officeart/2005/8/layout/radial4"/>
    <dgm:cxn modelId="{F656BF38-1347-4351-918C-0E07267D0DDE}" srcId="{BE3A707D-E7DE-4B97-867A-2D7BDFD14178}" destId="{9D7F0CA4-2C1E-4811-A081-C927B6D822B0}" srcOrd="2" destOrd="0" parTransId="{E28BCE4C-28C0-4C87-92E8-9E21865B7BDD}" sibTransId="{DD7ED904-A2AA-4124-B425-C638552184F1}"/>
    <dgm:cxn modelId="{BC8A1725-1003-4DF1-8692-917C3047D4BB}" srcId="{BE3A707D-E7DE-4B97-867A-2D7BDFD14178}" destId="{5A17FBC8-A858-4619-BF43-6E829CE3C612}" srcOrd="0" destOrd="0" parTransId="{06E5892D-40B2-4F5D-8C28-603A6F11DDEB}" sibTransId="{17A4F09F-3FB2-469B-88E7-88F71BCE0B0F}"/>
    <dgm:cxn modelId="{27CD94FC-D343-4838-9E7F-EC682FC9C23A}" type="presOf" srcId="{06E5892D-40B2-4F5D-8C28-603A6F11DDEB}" destId="{C8B8C9DF-44A3-412A-9F4D-81016B4FB6FC}" srcOrd="0" destOrd="0" presId="urn:microsoft.com/office/officeart/2005/8/layout/radial4"/>
    <dgm:cxn modelId="{2523714A-2FA8-4F2F-96FC-9AA89C5EC2FD}" type="presOf" srcId="{5A17FBC8-A858-4619-BF43-6E829CE3C612}" destId="{40802744-02EB-490F-8C7B-51FEBB7771B8}" srcOrd="0" destOrd="0" presId="urn:microsoft.com/office/officeart/2005/8/layout/radial4"/>
    <dgm:cxn modelId="{8C394652-8D34-49A1-8A6F-27301A5615CA}" srcId="{BE3A707D-E7DE-4B97-867A-2D7BDFD14178}" destId="{402BAB5A-47CD-45A8-A3E7-4A70B08CB21A}" srcOrd="3" destOrd="0" parTransId="{A789373A-7C8C-4F8B-A2D3-766D9165EEF0}" sibTransId="{DD9E899E-8D08-41CF-9C25-DD4A5A3F12D4}"/>
    <dgm:cxn modelId="{1A71E6AB-7541-4E58-8CA4-57B155E1AAE7}" type="presOf" srcId="{4C3A50E9-C12B-44B8-BC5B-7576E51F5903}" destId="{981511EF-4856-415C-AEC6-55D02A8A9AD6}" srcOrd="0" destOrd="0" presId="urn:microsoft.com/office/officeart/2005/8/layout/radial4"/>
    <dgm:cxn modelId="{102DC52E-24A5-4D71-980B-05750902C260}" type="presParOf" srcId="{73A9469C-C388-450C-8424-58B6BF6ED1E7}" destId="{1EAA5EB8-A77B-4877-A334-20B239D875E6}" srcOrd="0" destOrd="0" presId="urn:microsoft.com/office/officeart/2005/8/layout/radial4"/>
    <dgm:cxn modelId="{DB7427BA-1042-4666-98E2-F374661EBC30}" type="presParOf" srcId="{73A9469C-C388-450C-8424-58B6BF6ED1E7}" destId="{C8B8C9DF-44A3-412A-9F4D-81016B4FB6FC}" srcOrd="1" destOrd="0" presId="urn:microsoft.com/office/officeart/2005/8/layout/radial4"/>
    <dgm:cxn modelId="{F2ED2D80-B6A0-4DE9-AE3E-B3172EAF93BC}" type="presParOf" srcId="{73A9469C-C388-450C-8424-58B6BF6ED1E7}" destId="{40802744-02EB-490F-8C7B-51FEBB7771B8}" srcOrd="2" destOrd="0" presId="urn:microsoft.com/office/officeart/2005/8/layout/radial4"/>
    <dgm:cxn modelId="{D10D93C2-36B6-4826-8924-84CEBACBC857}" type="presParOf" srcId="{73A9469C-C388-450C-8424-58B6BF6ED1E7}" destId="{981511EF-4856-415C-AEC6-55D02A8A9AD6}" srcOrd="3" destOrd="0" presId="urn:microsoft.com/office/officeart/2005/8/layout/radial4"/>
    <dgm:cxn modelId="{614ACA6D-4993-42E7-9511-4E259D218DC7}" type="presParOf" srcId="{73A9469C-C388-450C-8424-58B6BF6ED1E7}" destId="{8565E81D-92F3-4EC6-A04E-BC5E118330D8}" srcOrd="4" destOrd="0" presId="urn:microsoft.com/office/officeart/2005/8/layout/radial4"/>
    <dgm:cxn modelId="{4F3953B6-455F-4A87-BFB6-EBD99E2BD9B0}" type="presParOf" srcId="{73A9469C-C388-450C-8424-58B6BF6ED1E7}" destId="{3691F5EB-12BA-4EA3-A96F-E23E9EF26AF2}" srcOrd="5" destOrd="0" presId="urn:microsoft.com/office/officeart/2005/8/layout/radial4"/>
    <dgm:cxn modelId="{999CF97B-63C3-4D8A-A4DD-1DF2B065EA63}" type="presParOf" srcId="{73A9469C-C388-450C-8424-58B6BF6ED1E7}" destId="{883E9FAC-444E-4D46-ABBC-17548166C842}" srcOrd="6" destOrd="0" presId="urn:microsoft.com/office/officeart/2005/8/layout/radial4"/>
    <dgm:cxn modelId="{1DD2ABC8-C8D5-4C11-BE94-F4C2DDEDDA03}" type="presParOf" srcId="{73A9469C-C388-450C-8424-58B6BF6ED1E7}" destId="{780A3BFA-7FCB-4112-ADEB-430CB7165540}" srcOrd="7" destOrd="0" presId="urn:microsoft.com/office/officeart/2005/8/layout/radial4"/>
    <dgm:cxn modelId="{B32FACAE-8BD3-48EC-8981-9D7D0438BA3D}" type="presParOf" srcId="{73A9469C-C388-450C-8424-58B6BF6ED1E7}" destId="{3DFA05BA-7606-489E-8FB2-88A930D275E1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62EA44B-F936-48BB-A08B-7DA4E97A5090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2EF1B9B1-045F-43B2-BD0A-AC8BACBC161F}">
      <dgm:prSet phldrT="[Texto]"/>
      <dgm:spPr/>
      <dgm:t>
        <a:bodyPr/>
        <a:lstStyle/>
        <a:p>
          <a:r>
            <a:rPr lang="es-CO" dirty="0" smtClean="0"/>
            <a:t>DESVENTAJAS</a:t>
          </a:r>
          <a:endParaRPr lang="es-CO" dirty="0"/>
        </a:p>
      </dgm:t>
    </dgm:pt>
    <dgm:pt modelId="{00309BB1-D293-4E05-BD87-9FB3388083FC}" type="parTrans" cxnId="{66A87A0D-5A30-4A38-86A6-1DFAA86877D4}">
      <dgm:prSet/>
      <dgm:spPr/>
      <dgm:t>
        <a:bodyPr/>
        <a:lstStyle/>
        <a:p>
          <a:endParaRPr lang="es-CO"/>
        </a:p>
      </dgm:t>
    </dgm:pt>
    <dgm:pt modelId="{92ABB618-1288-46A9-BA9A-06E20E748C47}" type="sibTrans" cxnId="{66A87A0D-5A30-4A38-86A6-1DFAA86877D4}">
      <dgm:prSet/>
      <dgm:spPr/>
      <dgm:t>
        <a:bodyPr/>
        <a:lstStyle/>
        <a:p>
          <a:endParaRPr lang="es-CO"/>
        </a:p>
      </dgm:t>
    </dgm:pt>
    <dgm:pt modelId="{A4221084-9C80-4E57-9B59-60B549D5220F}">
      <dgm:prSet phldrT="[Texto]"/>
      <dgm:spPr/>
      <dgm:t>
        <a:bodyPr/>
        <a:lstStyle/>
        <a:p>
          <a:r>
            <a:rPr lang="es-CO" dirty="0" smtClean="0"/>
            <a:t>Equipo: Deben Poseer computadora</a:t>
          </a:r>
          <a:endParaRPr lang="es-CO" dirty="0"/>
        </a:p>
      </dgm:t>
    </dgm:pt>
    <dgm:pt modelId="{280A785F-AEE2-4BDB-9B39-DC14D9F4F388}" type="parTrans" cxnId="{52080D01-B695-4C89-ABCD-59A6BFD57DD7}">
      <dgm:prSet/>
      <dgm:spPr/>
      <dgm:t>
        <a:bodyPr/>
        <a:lstStyle/>
        <a:p>
          <a:endParaRPr lang="es-CO"/>
        </a:p>
      </dgm:t>
    </dgm:pt>
    <dgm:pt modelId="{2CD9F0F7-7CED-4839-AD46-CC4A893D2EA7}" type="sibTrans" cxnId="{52080D01-B695-4C89-ABCD-59A6BFD57DD7}">
      <dgm:prSet/>
      <dgm:spPr/>
      <dgm:t>
        <a:bodyPr/>
        <a:lstStyle/>
        <a:p>
          <a:endParaRPr lang="es-CO"/>
        </a:p>
      </dgm:t>
    </dgm:pt>
    <dgm:pt modelId="{F67B8672-A829-4A28-9AD2-15672AF0E76E}">
      <dgm:prSet phldrT="[Texto]" custT="1"/>
      <dgm:spPr/>
      <dgm:t>
        <a:bodyPr/>
        <a:lstStyle/>
        <a:p>
          <a:r>
            <a:rPr lang="es-CO" sz="2000" dirty="0" smtClean="0"/>
            <a:t>Relaciones sociales: Se ven afectadas entre personas</a:t>
          </a:r>
          <a:endParaRPr lang="es-CO" sz="2000" dirty="0"/>
        </a:p>
      </dgm:t>
    </dgm:pt>
    <dgm:pt modelId="{46F62A6F-6FCC-4707-AF70-73E275DA15A7}" type="parTrans" cxnId="{6C2071A9-FE3A-4714-A2DE-EC07C94D5D96}">
      <dgm:prSet/>
      <dgm:spPr/>
      <dgm:t>
        <a:bodyPr/>
        <a:lstStyle/>
        <a:p>
          <a:endParaRPr lang="es-CO"/>
        </a:p>
      </dgm:t>
    </dgm:pt>
    <dgm:pt modelId="{F426CB6D-3CAB-44A7-AB34-1FB4500CB0C9}" type="sibTrans" cxnId="{6C2071A9-FE3A-4714-A2DE-EC07C94D5D96}">
      <dgm:prSet/>
      <dgm:spPr/>
      <dgm:t>
        <a:bodyPr/>
        <a:lstStyle/>
        <a:p>
          <a:endParaRPr lang="es-CO"/>
        </a:p>
      </dgm:t>
    </dgm:pt>
    <dgm:pt modelId="{F38587F6-61C5-4FD4-9A30-6C3548D09281}">
      <dgm:prSet phldrT="[Texto]" custT="1"/>
      <dgm:spPr/>
      <dgm:t>
        <a:bodyPr/>
        <a:lstStyle/>
        <a:p>
          <a:r>
            <a:rPr lang="es-CO" sz="1600" dirty="0" smtClean="0"/>
            <a:t>Manejo de la tecnología: deben poseer conocimientos tecnológicos</a:t>
          </a:r>
          <a:endParaRPr lang="es-CO" sz="1600" dirty="0"/>
        </a:p>
      </dgm:t>
    </dgm:pt>
    <dgm:pt modelId="{65EB8FA0-6D35-4DB3-8728-1ADC07E3A6FB}" type="parTrans" cxnId="{6FC5FD65-9BD3-463F-BCEA-6C54AEB45B2B}">
      <dgm:prSet/>
      <dgm:spPr/>
      <dgm:t>
        <a:bodyPr/>
        <a:lstStyle/>
        <a:p>
          <a:endParaRPr lang="es-CO"/>
        </a:p>
      </dgm:t>
    </dgm:pt>
    <dgm:pt modelId="{07329FC2-10F0-4CCD-AC0A-553BB31C6B76}" type="sibTrans" cxnId="{6FC5FD65-9BD3-463F-BCEA-6C54AEB45B2B}">
      <dgm:prSet/>
      <dgm:spPr/>
      <dgm:t>
        <a:bodyPr/>
        <a:lstStyle/>
        <a:p>
          <a:endParaRPr lang="es-CO"/>
        </a:p>
      </dgm:t>
    </dgm:pt>
    <dgm:pt modelId="{C159945F-976D-47E6-8789-C2F0F1E84227}">
      <dgm:prSet custT="1"/>
      <dgm:spPr/>
      <dgm:t>
        <a:bodyPr/>
        <a:lstStyle/>
        <a:p>
          <a:r>
            <a:rPr lang="es-CO" sz="1400" dirty="0" smtClean="0"/>
            <a:t>Retroalimentación Tardía: Las dudas tardan en ser resueltas</a:t>
          </a:r>
          <a:endParaRPr lang="es-CO" sz="1400" dirty="0"/>
        </a:p>
      </dgm:t>
    </dgm:pt>
    <dgm:pt modelId="{50291131-69F4-4478-A386-6C55F145CA3A}" type="parTrans" cxnId="{2CE93D52-CF54-4CD5-99AE-9ECAD10E5796}">
      <dgm:prSet/>
      <dgm:spPr/>
      <dgm:t>
        <a:bodyPr/>
        <a:lstStyle/>
        <a:p>
          <a:endParaRPr lang="es-CO"/>
        </a:p>
      </dgm:t>
    </dgm:pt>
    <dgm:pt modelId="{1718B279-44F7-4A5C-84DF-C67DB07481DE}" type="sibTrans" cxnId="{2CE93D52-CF54-4CD5-99AE-9ECAD10E5796}">
      <dgm:prSet/>
      <dgm:spPr/>
      <dgm:t>
        <a:bodyPr/>
        <a:lstStyle/>
        <a:p>
          <a:endParaRPr lang="es-CO"/>
        </a:p>
      </dgm:t>
    </dgm:pt>
    <dgm:pt modelId="{5B1495CE-330F-4E41-A913-ECC32F5E3D27}" type="pres">
      <dgm:prSet presAssocID="{162EA44B-F936-48BB-A08B-7DA4E97A5090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5166A62-E34B-4738-B051-AAA0B7EBCF06}" type="pres">
      <dgm:prSet presAssocID="{2EF1B9B1-045F-43B2-BD0A-AC8BACBC161F}" presName="centerShape" presStyleLbl="node0" presStyleIdx="0" presStyleCnt="1"/>
      <dgm:spPr/>
    </dgm:pt>
    <dgm:pt modelId="{D7C10323-7217-4375-8358-351BDAE63C01}" type="pres">
      <dgm:prSet presAssocID="{280A785F-AEE2-4BDB-9B39-DC14D9F4F388}" presName="parTrans" presStyleLbl="bgSibTrans2D1" presStyleIdx="0" presStyleCnt="4"/>
      <dgm:spPr/>
    </dgm:pt>
    <dgm:pt modelId="{ED6895A5-1063-4AE2-8D81-3718C6779D7A}" type="pres">
      <dgm:prSet presAssocID="{A4221084-9C80-4E57-9B59-60B549D5220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9E4600BA-5861-4C0C-B89B-F99A4D71BE64}" type="pres">
      <dgm:prSet presAssocID="{46F62A6F-6FCC-4707-AF70-73E275DA15A7}" presName="parTrans" presStyleLbl="bgSibTrans2D1" presStyleIdx="1" presStyleCnt="4"/>
      <dgm:spPr/>
    </dgm:pt>
    <dgm:pt modelId="{A2F8E4D4-1CF2-468B-A29A-564BB197A9CA}" type="pres">
      <dgm:prSet presAssocID="{F67B8672-A829-4A28-9AD2-15672AF0E76E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8ADC3552-43EB-454E-B439-E90C17BB29F8}" type="pres">
      <dgm:prSet presAssocID="{65EB8FA0-6D35-4DB3-8728-1ADC07E3A6FB}" presName="parTrans" presStyleLbl="bgSibTrans2D1" presStyleIdx="2" presStyleCnt="4"/>
      <dgm:spPr/>
    </dgm:pt>
    <dgm:pt modelId="{066A2362-CB96-4720-AB95-C568AC1FD245}" type="pres">
      <dgm:prSet presAssocID="{F38587F6-61C5-4FD4-9A30-6C3548D09281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85FDF017-4C8D-4CC0-8E0B-BA1F3D91E686}" type="pres">
      <dgm:prSet presAssocID="{50291131-69F4-4478-A386-6C55F145CA3A}" presName="parTrans" presStyleLbl="bgSibTrans2D1" presStyleIdx="3" presStyleCnt="4"/>
      <dgm:spPr/>
    </dgm:pt>
    <dgm:pt modelId="{32FC5CF8-351B-4775-9F98-327772220ACE}" type="pres">
      <dgm:prSet presAssocID="{C159945F-976D-47E6-8789-C2F0F1E84227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185C1552-5B78-4BD2-BCB9-65576F69D639}" type="presOf" srcId="{50291131-69F4-4478-A386-6C55F145CA3A}" destId="{85FDF017-4C8D-4CC0-8E0B-BA1F3D91E686}" srcOrd="0" destOrd="0" presId="urn:microsoft.com/office/officeart/2005/8/layout/radial4"/>
    <dgm:cxn modelId="{55307F0E-1D81-49CE-821F-5805723D0AB5}" type="presOf" srcId="{46F62A6F-6FCC-4707-AF70-73E275DA15A7}" destId="{9E4600BA-5861-4C0C-B89B-F99A4D71BE64}" srcOrd="0" destOrd="0" presId="urn:microsoft.com/office/officeart/2005/8/layout/radial4"/>
    <dgm:cxn modelId="{6FC5FD65-9BD3-463F-BCEA-6C54AEB45B2B}" srcId="{2EF1B9B1-045F-43B2-BD0A-AC8BACBC161F}" destId="{F38587F6-61C5-4FD4-9A30-6C3548D09281}" srcOrd="2" destOrd="0" parTransId="{65EB8FA0-6D35-4DB3-8728-1ADC07E3A6FB}" sibTransId="{07329FC2-10F0-4CCD-AC0A-553BB31C6B76}"/>
    <dgm:cxn modelId="{66A87A0D-5A30-4A38-86A6-1DFAA86877D4}" srcId="{162EA44B-F936-48BB-A08B-7DA4E97A5090}" destId="{2EF1B9B1-045F-43B2-BD0A-AC8BACBC161F}" srcOrd="0" destOrd="0" parTransId="{00309BB1-D293-4E05-BD87-9FB3388083FC}" sibTransId="{92ABB618-1288-46A9-BA9A-06E20E748C47}"/>
    <dgm:cxn modelId="{98FEDEE5-76CA-4661-8324-ECEBB221DFC2}" type="presOf" srcId="{F38587F6-61C5-4FD4-9A30-6C3548D09281}" destId="{066A2362-CB96-4720-AB95-C568AC1FD245}" srcOrd="0" destOrd="0" presId="urn:microsoft.com/office/officeart/2005/8/layout/radial4"/>
    <dgm:cxn modelId="{B6492F45-8830-406A-8E70-038952B1D6F5}" type="presOf" srcId="{C159945F-976D-47E6-8789-C2F0F1E84227}" destId="{32FC5CF8-351B-4775-9F98-327772220ACE}" srcOrd="0" destOrd="0" presId="urn:microsoft.com/office/officeart/2005/8/layout/radial4"/>
    <dgm:cxn modelId="{F4F4F7F6-B47F-4926-8DB7-239B8F9B77D2}" type="presOf" srcId="{2EF1B9B1-045F-43B2-BD0A-AC8BACBC161F}" destId="{C5166A62-E34B-4738-B051-AAA0B7EBCF06}" srcOrd="0" destOrd="0" presId="urn:microsoft.com/office/officeart/2005/8/layout/radial4"/>
    <dgm:cxn modelId="{6C2071A9-FE3A-4714-A2DE-EC07C94D5D96}" srcId="{2EF1B9B1-045F-43B2-BD0A-AC8BACBC161F}" destId="{F67B8672-A829-4A28-9AD2-15672AF0E76E}" srcOrd="1" destOrd="0" parTransId="{46F62A6F-6FCC-4707-AF70-73E275DA15A7}" sibTransId="{F426CB6D-3CAB-44A7-AB34-1FB4500CB0C9}"/>
    <dgm:cxn modelId="{2CE93D52-CF54-4CD5-99AE-9ECAD10E5796}" srcId="{2EF1B9B1-045F-43B2-BD0A-AC8BACBC161F}" destId="{C159945F-976D-47E6-8789-C2F0F1E84227}" srcOrd="3" destOrd="0" parTransId="{50291131-69F4-4478-A386-6C55F145CA3A}" sibTransId="{1718B279-44F7-4A5C-84DF-C67DB07481DE}"/>
    <dgm:cxn modelId="{56D799A1-9161-4854-8C5A-B4E226DCEFB7}" type="presOf" srcId="{F67B8672-A829-4A28-9AD2-15672AF0E76E}" destId="{A2F8E4D4-1CF2-468B-A29A-564BB197A9CA}" srcOrd="0" destOrd="0" presId="urn:microsoft.com/office/officeart/2005/8/layout/radial4"/>
    <dgm:cxn modelId="{2DB5CCC9-4AFD-41E5-823D-F4CD15C75036}" type="presOf" srcId="{280A785F-AEE2-4BDB-9B39-DC14D9F4F388}" destId="{D7C10323-7217-4375-8358-351BDAE63C01}" srcOrd="0" destOrd="0" presId="urn:microsoft.com/office/officeart/2005/8/layout/radial4"/>
    <dgm:cxn modelId="{D17EBBED-8066-4CB3-9C27-F49E47DAF60B}" type="presOf" srcId="{A4221084-9C80-4E57-9B59-60B549D5220F}" destId="{ED6895A5-1063-4AE2-8D81-3718C6779D7A}" srcOrd="0" destOrd="0" presId="urn:microsoft.com/office/officeart/2005/8/layout/radial4"/>
    <dgm:cxn modelId="{9FF28C8F-F66C-4ED9-8A02-0EC123FB4922}" type="presOf" srcId="{162EA44B-F936-48BB-A08B-7DA4E97A5090}" destId="{5B1495CE-330F-4E41-A913-ECC32F5E3D27}" srcOrd="0" destOrd="0" presId="urn:microsoft.com/office/officeart/2005/8/layout/radial4"/>
    <dgm:cxn modelId="{7AA7032E-E6CF-4EA7-8523-6FF5206AD388}" type="presOf" srcId="{65EB8FA0-6D35-4DB3-8728-1ADC07E3A6FB}" destId="{8ADC3552-43EB-454E-B439-E90C17BB29F8}" srcOrd="0" destOrd="0" presId="urn:microsoft.com/office/officeart/2005/8/layout/radial4"/>
    <dgm:cxn modelId="{52080D01-B695-4C89-ABCD-59A6BFD57DD7}" srcId="{2EF1B9B1-045F-43B2-BD0A-AC8BACBC161F}" destId="{A4221084-9C80-4E57-9B59-60B549D5220F}" srcOrd="0" destOrd="0" parTransId="{280A785F-AEE2-4BDB-9B39-DC14D9F4F388}" sibTransId="{2CD9F0F7-7CED-4839-AD46-CC4A893D2EA7}"/>
    <dgm:cxn modelId="{2C389F35-B810-4569-9A47-D963771A1640}" type="presParOf" srcId="{5B1495CE-330F-4E41-A913-ECC32F5E3D27}" destId="{C5166A62-E34B-4738-B051-AAA0B7EBCF06}" srcOrd="0" destOrd="0" presId="urn:microsoft.com/office/officeart/2005/8/layout/radial4"/>
    <dgm:cxn modelId="{3205EFC7-4DFE-432A-BC15-B64FF49B26FD}" type="presParOf" srcId="{5B1495CE-330F-4E41-A913-ECC32F5E3D27}" destId="{D7C10323-7217-4375-8358-351BDAE63C01}" srcOrd="1" destOrd="0" presId="urn:microsoft.com/office/officeart/2005/8/layout/radial4"/>
    <dgm:cxn modelId="{FD28783D-BEF2-4AFA-81D1-869FB151B4FD}" type="presParOf" srcId="{5B1495CE-330F-4E41-A913-ECC32F5E3D27}" destId="{ED6895A5-1063-4AE2-8D81-3718C6779D7A}" srcOrd="2" destOrd="0" presId="urn:microsoft.com/office/officeart/2005/8/layout/radial4"/>
    <dgm:cxn modelId="{A0A06F2E-7311-4905-8CD8-A242153C88F4}" type="presParOf" srcId="{5B1495CE-330F-4E41-A913-ECC32F5E3D27}" destId="{9E4600BA-5861-4C0C-B89B-F99A4D71BE64}" srcOrd="3" destOrd="0" presId="urn:microsoft.com/office/officeart/2005/8/layout/radial4"/>
    <dgm:cxn modelId="{06F15D48-D8C4-40BB-98F8-8DAE5D6D1C78}" type="presParOf" srcId="{5B1495CE-330F-4E41-A913-ECC32F5E3D27}" destId="{A2F8E4D4-1CF2-468B-A29A-564BB197A9CA}" srcOrd="4" destOrd="0" presId="urn:microsoft.com/office/officeart/2005/8/layout/radial4"/>
    <dgm:cxn modelId="{F0F0409B-EE21-4066-85F8-6B3503DBC24D}" type="presParOf" srcId="{5B1495CE-330F-4E41-A913-ECC32F5E3D27}" destId="{8ADC3552-43EB-454E-B439-E90C17BB29F8}" srcOrd="5" destOrd="0" presId="urn:microsoft.com/office/officeart/2005/8/layout/radial4"/>
    <dgm:cxn modelId="{C17FCE62-583C-4F1F-82D2-3168DBB37CA4}" type="presParOf" srcId="{5B1495CE-330F-4E41-A913-ECC32F5E3D27}" destId="{066A2362-CB96-4720-AB95-C568AC1FD245}" srcOrd="6" destOrd="0" presId="urn:microsoft.com/office/officeart/2005/8/layout/radial4"/>
    <dgm:cxn modelId="{420D7EC5-E37F-4EA1-9A59-2B7140EEE0A8}" type="presParOf" srcId="{5B1495CE-330F-4E41-A913-ECC32F5E3D27}" destId="{85FDF017-4C8D-4CC0-8E0B-BA1F3D91E686}" srcOrd="7" destOrd="0" presId="urn:microsoft.com/office/officeart/2005/8/layout/radial4"/>
    <dgm:cxn modelId="{46E43D0A-3C7F-4E56-8194-A3813629D922}" type="presParOf" srcId="{5B1495CE-330F-4E41-A913-ECC32F5E3D27}" destId="{32FC5CF8-351B-4775-9F98-327772220ACE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C242ECB-F1A6-49B6-8F2E-3B6C05E195DE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A294CB45-0B9C-4E4F-92E2-58E94D514393}">
      <dgm:prSet phldrT="[Texto]"/>
      <dgm:spPr/>
      <dgm:t>
        <a:bodyPr/>
        <a:lstStyle/>
        <a:p>
          <a:r>
            <a:rPr lang="es-CO" dirty="0" smtClean="0"/>
            <a:t>Características</a:t>
          </a:r>
          <a:endParaRPr lang="es-CO" dirty="0"/>
        </a:p>
      </dgm:t>
    </dgm:pt>
    <dgm:pt modelId="{8C1510C6-07EF-4DBD-BD71-3479B4951035}" type="parTrans" cxnId="{890ED516-3D3B-417B-B194-B761BA1AF3F6}">
      <dgm:prSet/>
      <dgm:spPr/>
      <dgm:t>
        <a:bodyPr/>
        <a:lstStyle/>
        <a:p>
          <a:endParaRPr lang="es-CO"/>
        </a:p>
      </dgm:t>
    </dgm:pt>
    <dgm:pt modelId="{24EACF4F-A5A1-4FDA-A387-EE04571FEC11}" type="sibTrans" cxnId="{890ED516-3D3B-417B-B194-B761BA1AF3F6}">
      <dgm:prSet/>
      <dgm:spPr/>
      <dgm:t>
        <a:bodyPr/>
        <a:lstStyle/>
        <a:p>
          <a:endParaRPr lang="es-CO"/>
        </a:p>
      </dgm:t>
    </dgm:pt>
    <dgm:pt modelId="{81F9C6C0-D12E-46C6-A54B-9444A9E3D7BB}">
      <dgm:prSet phldrT="[Texto]" custT="1"/>
      <dgm:spPr/>
      <dgm:t>
        <a:bodyPr/>
        <a:lstStyle/>
        <a:p>
          <a:r>
            <a:rPr lang="es-CO" sz="1400" dirty="0" smtClean="0"/>
            <a:t>Forma de enseñanza en nuevas tecnologías</a:t>
          </a:r>
          <a:endParaRPr lang="es-CO" sz="1400" dirty="0"/>
        </a:p>
      </dgm:t>
    </dgm:pt>
    <dgm:pt modelId="{2817AFF4-5ABD-41E7-BA7A-47DE0A42B661}" type="parTrans" cxnId="{79E700AD-442C-453F-84CE-F2A27E928CA7}">
      <dgm:prSet/>
      <dgm:spPr/>
      <dgm:t>
        <a:bodyPr/>
        <a:lstStyle/>
        <a:p>
          <a:endParaRPr lang="es-CO"/>
        </a:p>
      </dgm:t>
    </dgm:pt>
    <dgm:pt modelId="{8F5F3853-E4B7-4AD1-BBF5-D8970C7C25FF}" type="sibTrans" cxnId="{79E700AD-442C-453F-84CE-F2A27E928CA7}">
      <dgm:prSet/>
      <dgm:spPr/>
      <dgm:t>
        <a:bodyPr/>
        <a:lstStyle/>
        <a:p>
          <a:endParaRPr lang="es-CO"/>
        </a:p>
      </dgm:t>
    </dgm:pt>
    <dgm:pt modelId="{FBED302F-9D34-4C58-B7ED-0F668576C18E}">
      <dgm:prSet phldrT="[Texto]" custT="1"/>
      <dgm:spPr/>
      <dgm:t>
        <a:bodyPr/>
        <a:lstStyle/>
        <a:p>
          <a:r>
            <a:rPr lang="es-CO" sz="1200" dirty="0" smtClean="0"/>
            <a:t>Triangulo Interactivo compuesto de estudiantes y profesores</a:t>
          </a:r>
          <a:endParaRPr lang="es-CO" sz="1200" dirty="0"/>
        </a:p>
      </dgm:t>
    </dgm:pt>
    <dgm:pt modelId="{C05588E4-68EE-44F7-87B8-8F5D92086BE1}" type="parTrans" cxnId="{580D58E1-0711-4FE8-963A-33C609EE932A}">
      <dgm:prSet/>
      <dgm:spPr/>
      <dgm:t>
        <a:bodyPr/>
        <a:lstStyle/>
        <a:p>
          <a:endParaRPr lang="es-CO"/>
        </a:p>
      </dgm:t>
    </dgm:pt>
    <dgm:pt modelId="{CCE6F222-7FC7-4D0B-A176-FBFB81E082BC}" type="sibTrans" cxnId="{580D58E1-0711-4FE8-963A-33C609EE932A}">
      <dgm:prSet/>
      <dgm:spPr/>
      <dgm:t>
        <a:bodyPr/>
        <a:lstStyle/>
        <a:p>
          <a:endParaRPr lang="es-CO"/>
        </a:p>
      </dgm:t>
    </dgm:pt>
    <dgm:pt modelId="{E1DBFC1E-7F4D-4DCD-AA2C-5D1452BE7B50}">
      <dgm:prSet phldrT="[Texto]"/>
      <dgm:spPr/>
      <dgm:t>
        <a:bodyPr/>
        <a:lstStyle/>
        <a:p>
          <a:r>
            <a:rPr lang="es-CO" dirty="0" smtClean="0"/>
            <a:t>La enseñanza es de autoformación</a:t>
          </a:r>
          <a:endParaRPr lang="es-CO" dirty="0"/>
        </a:p>
      </dgm:t>
    </dgm:pt>
    <dgm:pt modelId="{A16B7830-EB9C-4B2D-A3B6-B993F6828AFF}" type="parTrans" cxnId="{3CB83221-99DC-40CD-8A64-FF7786773FF5}">
      <dgm:prSet/>
      <dgm:spPr/>
      <dgm:t>
        <a:bodyPr/>
        <a:lstStyle/>
        <a:p>
          <a:endParaRPr lang="es-CO"/>
        </a:p>
      </dgm:t>
    </dgm:pt>
    <dgm:pt modelId="{363851A2-ACC0-4B29-81CD-BF4A2FB91C72}" type="sibTrans" cxnId="{3CB83221-99DC-40CD-8A64-FF7786773FF5}">
      <dgm:prSet/>
      <dgm:spPr/>
      <dgm:t>
        <a:bodyPr/>
        <a:lstStyle/>
        <a:p>
          <a:endParaRPr lang="es-CO"/>
        </a:p>
      </dgm:t>
    </dgm:pt>
    <dgm:pt modelId="{11BE4763-005B-4073-AE93-7456D27EF22D}">
      <dgm:prSet/>
      <dgm:spPr/>
      <dgm:t>
        <a:bodyPr/>
        <a:lstStyle/>
        <a:p>
          <a:r>
            <a:rPr lang="es-CO" dirty="0" smtClean="0"/>
            <a:t>El Profesor es Un guía</a:t>
          </a:r>
          <a:endParaRPr lang="es-CO" dirty="0"/>
        </a:p>
      </dgm:t>
    </dgm:pt>
    <dgm:pt modelId="{B00AA30D-8D29-494D-B78C-693F58BE2E40}" type="parTrans" cxnId="{8F85638F-9229-489F-9C8D-8B659996C27B}">
      <dgm:prSet/>
      <dgm:spPr/>
      <dgm:t>
        <a:bodyPr/>
        <a:lstStyle/>
        <a:p>
          <a:endParaRPr lang="es-CO"/>
        </a:p>
      </dgm:t>
    </dgm:pt>
    <dgm:pt modelId="{F45E0AE1-A277-477E-87D4-3F9FBA6CB870}" type="sibTrans" cxnId="{8F85638F-9229-489F-9C8D-8B659996C27B}">
      <dgm:prSet/>
      <dgm:spPr/>
      <dgm:t>
        <a:bodyPr/>
        <a:lstStyle/>
        <a:p>
          <a:endParaRPr lang="es-CO"/>
        </a:p>
      </dgm:t>
    </dgm:pt>
    <dgm:pt modelId="{51E92660-010D-49FE-9E65-2201622E82E9}">
      <dgm:prSet/>
      <dgm:spPr/>
      <dgm:t>
        <a:bodyPr/>
        <a:lstStyle/>
        <a:p>
          <a:r>
            <a:rPr lang="es-CO" dirty="0" smtClean="0"/>
            <a:t>El profesor esta disponible como un asesor</a:t>
          </a:r>
          <a:endParaRPr lang="es-CO" dirty="0"/>
        </a:p>
      </dgm:t>
    </dgm:pt>
    <dgm:pt modelId="{440CAB32-BB86-468E-81B0-89C2E6F56D37}" type="parTrans" cxnId="{B61CC39F-FF02-49D4-B947-5FB8852D3835}">
      <dgm:prSet/>
      <dgm:spPr/>
      <dgm:t>
        <a:bodyPr/>
        <a:lstStyle/>
        <a:p>
          <a:endParaRPr lang="es-CO"/>
        </a:p>
      </dgm:t>
    </dgm:pt>
    <dgm:pt modelId="{10DF7E07-085E-425E-AA61-4E65C4B8EEEC}" type="sibTrans" cxnId="{B61CC39F-FF02-49D4-B947-5FB8852D3835}">
      <dgm:prSet/>
      <dgm:spPr/>
      <dgm:t>
        <a:bodyPr/>
        <a:lstStyle/>
        <a:p>
          <a:endParaRPr lang="es-CO"/>
        </a:p>
      </dgm:t>
    </dgm:pt>
    <dgm:pt modelId="{B973E37C-DA11-4DBD-AD0C-BC3C59A7177E}">
      <dgm:prSet/>
      <dgm:spPr/>
      <dgm:t>
        <a:bodyPr/>
        <a:lstStyle/>
        <a:p>
          <a:r>
            <a:rPr lang="es-CO" dirty="0" smtClean="0"/>
            <a:t>El estudiante se desempeña de forma </a:t>
          </a:r>
          <a:r>
            <a:rPr lang="es-CO" dirty="0" err="1" smtClean="0"/>
            <a:t>autonoma</a:t>
          </a:r>
          <a:endParaRPr lang="es-CO" dirty="0"/>
        </a:p>
      </dgm:t>
    </dgm:pt>
    <dgm:pt modelId="{6BBE9892-B131-4567-886A-5C58EFC6819D}" type="parTrans" cxnId="{B7E61C5F-CD78-4E29-81C7-437BF9AC023A}">
      <dgm:prSet/>
      <dgm:spPr/>
      <dgm:t>
        <a:bodyPr/>
        <a:lstStyle/>
        <a:p>
          <a:endParaRPr lang="es-CO"/>
        </a:p>
      </dgm:t>
    </dgm:pt>
    <dgm:pt modelId="{474EA5A6-ACDB-4A88-9946-DB59485462B5}" type="sibTrans" cxnId="{B7E61C5F-CD78-4E29-81C7-437BF9AC023A}">
      <dgm:prSet/>
      <dgm:spPr/>
      <dgm:t>
        <a:bodyPr/>
        <a:lstStyle/>
        <a:p>
          <a:endParaRPr lang="es-CO"/>
        </a:p>
      </dgm:t>
    </dgm:pt>
    <dgm:pt modelId="{3CE0CE92-C7E5-4670-94EC-79105C604761}" type="pres">
      <dgm:prSet presAssocID="{1C242ECB-F1A6-49B6-8F2E-3B6C05E195DE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206D3D4-CB14-4AA5-850B-09A64E4AED9E}" type="pres">
      <dgm:prSet presAssocID="{A294CB45-0B9C-4E4F-92E2-58E94D514393}" presName="centerShape" presStyleLbl="node0" presStyleIdx="0" presStyleCnt="1"/>
      <dgm:spPr/>
    </dgm:pt>
    <dgm:pt modelId="{B83ED9AB-8B29-4A84-8F8F-CB4A973F7615}" type="pres">
      <dgm:prSet presAssocID="{2817AFF4-5ABD-41E7-BA7A-47DE0A42B661}" presName="parTrans" presStyleLbl="bgSibTrans2D1" presStyleIdx="0" presStyleCnt="6"/>
      <dgm:spPr/>
    </dgm:pt>
    <dgm:pt modelId="{3FC06432-9D4C-4360-A1F4-792268F7515F}" type="pres">
      <dgm:prSet presAssocID="{81F9C6C0-D12E-46C6-A54B-9444A9E3D7BB}" presName="node" presStyleLbl="node1" presStyleIdx="0" presStyleCnt="6">
        <dgm:presLayoutVars>
          <dgm:bulletEnabled val="1"/>
        </dgm:presLayoutVars>
      </dgm:prSet>
      <dgm:spPr/>
    </dgm:pt>
    <dgm:pt modelId="{2397770A-EE24-4EFE-AA0C-4A65868837E2}" type="pres">
      <dgm:prSet presAssocID="{C05588E4-68EE-44F7-87B8-8F5D92086BE1}" presName="parTrans" presStyleLbl="bgSibTrans2D1" presStyleIdx="1" presStyleCnt="6"/>
      <dgm:spPr/>
    </dgm:pt>
    <dgm:pt modelId="{C84CE59D-360C-4104-B765-DAB4D3D331FE}" type="pres">
      <dgm:prSet presAssocID="{FBED302F-9D34-4C58-B7ED-0F668576C18E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6F493E85-6CF0-479E-AB17-9518078F767F}" type="pres">
      <dgm:prSet presAssocID="{A16B7830-EB9C-4B2D-A3B6-B993F6828AFF}" presName="parTrans" presStyleLbl="bgSibTrans2D1" presStyleIdx="2" presStyleCnt="6"/>
      <dgm:spPr/>
    </dgm:pt>
    <dgm:pt modelId="{A4BF7AD2-1093-4DCB-91D3-3736BDD52BC1}" type="pres">
      <dgm:prSet presAssocID="{E1DBFC1E-7F4D-4DCD-AA2C-5D1452BE7B50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AD666D38-F140-47F6-82B7-0E20FFD8A81D}" type="pres">
      <dgm:prSet presAssocID="{B00AA30D-8D29-494D-B78C-693F58BE2E40}" presName="parTrans" presStyleLbl="bgSibTrans2D1" presStyleIdx="3" presStyleCnt="6"/>
      <dgm:spPr/>
    </dgm:pt>
    <dgm:pt modelId="{13324369-AFDA-4A4B-8ED0-F8297EDD951F}" type="pres">
      <dgm:prSet presAssocID="{11BE4763-005B-4073-AE93-7456D27EF22D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2EF0576-21EE-423E-AF32-2902079EB4A1}" type="pres">
      <dgm:prSet presAssocID="{440CAB32-BB86-468E-81B0-89C2E6F56D37}" presName="parTrans" presStyleLbl="bgSibTrans2D1" presStyleIdx="4" presStyleCnt="6"/>
      <dgm:spPr/>
    </dgm:pt>
    <dgm:pt modelId="{25D22B18-A3D8-4F1B-B8BA-9B1D93C657EF}" type="pres">
      <dgm:prSet presAssocID="{51E92660-010D-49FE-9E65-2201622E82E9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08A4EAC-EEFC-4C7B-84BD-9030F433D489}" type="pres">
      <dgm:prSet presAssocID="{6BBE9892-B131-4567-886A-5C58EFC6819D}" presName="parTrans" presStyleLbl="bgSibTrans2D1" presStyleIdx="5" presStyleCnt="6"/>
      <dgm:spPr/>
    </dgm:pt>
    <dgm:pt modelId="{8F7895EB-6301-43DB-A280-F902ECADB766}" type="pres">
      <dgm:prSet presAssocID="{B973E37C-DA11-4DBD-AD0C-BC3C59A7177E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18B3D6A3-9A8C-4C92-9451-E07629799BA0}" type="presOf" srcId="{6BBE9892-B131-4567-886A-5C58EFC6819D}" destId="{F08A4EAC-EEFC-4C7B-84BD-9030F433D489}" srcOrd="0" destOrd="0" presId="urn:microsoft.com/office/officeart/2005/8/layout/radial4"/>
    <dgm:cxn modelId="{89F6FA13-474F-4748-A6A9-5745C0F97C2D}" type="presOf" srcId="{B00AA30D-8D29-494D-B78C-693F58BE2E40}" destId="{AD666D38-F140-47F6-82B7-0E20FFD8A81D}" srcOrd="0" destOrd="0" presId="urn:microsoft.com/office/officeart/2005/8/layout/radial4"/>
    <dgm:cxn modelId="{50F32A68-8229-414F-92DE-E40D66F7AC7C}" type="presOf" srcId="{1C242ECB-F1A6-49B6-8F2E-3B6C05E195DE}" destId="{3CE0CE92-C7E5-4670-94EC-79105C604761}" srcOrd="0" destOrd="0" presId="urn:microsoft.com/office/officeart/2005/8/layout/radial4"/>
    <dgm:cxn modelId="{B04F2456-178F-406F-B8FB-D248FF62B957}" type="presOf" srcId="{2817AFF4-5ABD-41E7-BA7A-47DE0A42B661}" destId="{B83ED9AB-8B29-4A84-8F8F-CB4A973F7615}" srcOrd="0" destOrd="0" presId="urn:microsoft.com/office/officeart/2005/8/layout/radial4"/>
    <dgm:cxn modelId="{A135A067-95C9-4886-B48F-91526AD0BDAE}" type="presOf" srcId="{A294CB45-0B9C-4E4F-92E2-58E94D514393}" destId="{A206D3D4-CB14-4AA5-850B-09A64E4AED9E}" srcOrd="0" destOrd="0" presId="urn:microsoft.com/office/officeart/2005/8/layout/radial4"/>
    <dgm:cxn modelId="{8D9D0D03-9DC3-474C-97D5-11E1DA8A6E45}" type="presOf" srcId="{81F9C6C0-D12E-46C6-A54B-9444A9E3D7BB}" destId="{3FC06432-9D4C-4360-A1F4-792268F7515F}" srcOrd="0" destOrd="0" presId="urn:microsoft.com/office/officeart/2005/8/layout/radial4"/>
    <dgm:cxn modelId="{27F8C072-7744-4929-9DCC-DB3E5EE9516E}" type="presOf" srcId="{FBED302F-9D34-4C58-B7ED-0F668576C18E}" destId="{C84CE59D-360C-4104-B765-DAB4D3D331FE}" srcOrd="0" destOrd="0" presId="urn:microsoft.com/office/officeart/2005/8/layout/radial4"/>
    <dgm:cxn modelId="{C628E6D9-6568-4ECB-A8BE-DF964A8BD67F}" type="presOf" srcId="{E1DBFC1E-7F4D-4DCD-AA2C-5D1452BE7B50}" destId="{A4BF7AD2-1093-4DCB-91D3-3736BDD52BC1}" srcOrd="0" destOrd="0" presId="urn:microsoft.com/office/officeart/2005/8/layout/radial4"/>
    <dgm:cxn modelId="{B61CC39F-FF02-49D4-B947-5FB8852D3835}" srcId="{A294CB45-0B9C-4E4F-92E2-58E94D514393}" destId="{51E92660-010D-49FE-9E65-2201622E82E9}" srcOrd="4" destOrd="0" parTransId="{440CAB32-BB86-468E-81B0-89C2E6F56D37}" sibTransId="{10DF7E07-085E-425E-AA61-4E65C4B8EEEC}"/>
    <dgm:cxn modelId="{5356105C-2C58-4DCF-BE29-85FA5261EC44}" type="presOf" srcId="{51E92660-010D-49FE-9E65-2201622E82E9}" destId="{25D22B18-A3D8-4F1B-B8BA-9B1D93C657EF}" srcOrd="0" destOrd="0" presId="urn:microsoft.com/office/officeart/2005/8/layout/radial4"/>
    <dgm:cxn modelId="{79E700AD-442C-453F-84CE-F2A27E928CA7}" srcId="{A294CB45-0B9C-4E4F-92E2-58E94D514393}" destId="{81F9C6C0-D12E-46C6-A54B-9444A9E3D7BB}" srcOrd="0" destOrd="0" parTransId="{2817AFF4-5ABD-41E7-BA7A-47DE0A42B661}" sibTransId="{8F5F3853-E4B7-4AD1-BBF5-D8970C7C25FF}"/>
    <dgm:cxn modelId="{7CD113D7-9257-43E6-B60B-851DE25B113F}" type="presOf" srcId="{A16B7830-EB9C-4B2D-A3B6-B993F6828AFF}" destId="{6F493E85-6CF0-479E-AB17-9518078F767F}" srcOrd="0" destOrd="0" presId="urn:microsoft.com/office/officeart/2005/8/layout/radial4"/>
    <dgm:cxn modelId="{FE633CB0-EDE2-495B-99AE-2EF01BC4E659}" type="presOf" srcId="{C05588E4-68EE-44F7-87B8-8F5D92086BE1}" destId="{2397770A-EE24-4EFE-AA0C-4A65868837E2}" srcOrd="0" destOrd="0" presId="urn:microsoft.com/office/officeart/2005/8/layout/radial4"/>
    <dgm:cxn modelId="{9D693ED4-6005-42E3-8A2F-291A6C1AE4B4}" type="presOf" srcId="{B973E37C-DA11-4DBD-AD0C-BC3C59A7177E}" destId="{8F7895EB-6301-43DB-A280-F902ECADB766}" srcOrd="0" destOrd="0" presId="urn:microsoft.com/office/officeart/2005/8/layout/radial4"/>
    <dgm:cxn modelId="{B7E61C5F-CD78-4E29-81C7-437BF9AC023A}" srcId="{A294CB45-0B9C-4E4F-92E2-58E94D514393}" destId="{B973E37C-DA11-4DBD-AD0C-BC3C59A7177E}" srcOrd="5" destOrd="0" parTransId="{6BBE9892-B131-4567-886A-5C58EFC6819D}" sibTransId="{474EA5A6-ACDB-4A88-9946-DB59485462B5}"/>
    <dgm:cxn modelId="{890ED516-3D3B-417B-B194-B761BA1AF3F6}" srcId="{1C242ECB-F1A6-49B6-8F2E-3B6C05E195DE}" destId="{A294CB45-0B9C-4E4F-92E2-58E94D514393}" srcOrd="0" destOrd="0" parTransId="{8C1510C6-07EF-4DBD-BD71-3479B4951035}" sibTransId="{24EACF4F-A5A1-4FDA-A387-EE04571FEC11}"/>
    <dgm:cxn modelId="{AE9A0315-7846-4796-A709-C9320FF55EED}" type="presOf" srcId="{11BE4763-005B-4073-AE93-7456D27EF22D}" destId="{13324369-AFDA-4A4B-8ED0-F8297EDD951F}" srcOrd="0" destOrd="0" presId="urn:microsoft.com/office/officeart/2005/8/layout/radial4"/>
    <dgm:cxn modelId="{3CB83221-99DC-40CD-8A64-FF7786773FF5}" srcId="{A294CB45-0B9C-4E4F-92E2-58E94D514393}" destId="{E1DBFC1E-7F4D-4DCD-AA2C-5D1452BE7B50}" srcOrd="2" destOrd="0" parTransId="{A16B7830-EB9C-4B2D-A3B6-B993F6828AFF}" sibTransId="{363851A2-ACC0-4B29-81CD-BF4A2FB91C72}"/>
    <dgm:cxn modelId="{8F85638F-9229-489F-9C8D-8B659996C27B}" srcId="{A294CB45-0B9C-4E4F-92E2-58E94D514393}" destId="{11BE4763-005B-4073-AE93-7456D27EF22D}" srcOrd="3" destOrd="0" parTransId="{B00AA30D-8D29-494D-B78C-693F58BE2E40}" sibTransId="{F45E0AE1-A277-477E-87D4-3F9FBA6CB870}"/>
    <dgm:cxn modelId="{580D58E1-0711-4FE8-963A-33C609EE932A}" srcId="{A294CB45-0B9C-4E4F-92E2-58E94D514393}" destId="{FBED302F-9D34-4C58-B7ED-0F668576C18E}" srcOrd="1" destOrd="0" parTransId="{C05588E4-68EE-44F7-87B8-8F5D92086BE1}" sibTransId="{CCE6F222-7FC7-4D0B-A176-FBFB81E082BC}"/>
    <dgm:cxn modelId="{81B3CF9E-6FCE-40DF-9D95-26E9052365A3}" type="presOf" srcId="{440CAB32-BB86-468E-81B0-89C2E6F56D37}" destId="{F2EF0576-21EE-423E-AF32-2902079EB4A1}" srcOrd="0" destOrd="0" presId="urn:microsoft.com/office/officeart/2005/8/layout/radial4"/>
    <dgm:cxn modelId="{DBCBE5B4-AF7F-49BA-9202-B0C0C0025B07}" type="presParOf" srcId="{3CE0CE92-C7E5-4670-94EC-79105C604761}" destId="{A206D3D4-CB14-4AA5-850B-09A64E4AED9E}" srcOrd="0" destOrd="0" presId="urn:microsoft.com/office/officeart/2005/8/layout/radial4"/>
    <dgm:cxn modelId="{E37BA8F0-4172-4D1C-91DD-932D28C7BAAA}" type="presParOf" srcId="{3CE0CE92-C7E5-4670-94EC-79105C604761}" destId="{B83ED9AB-8B29-4A84-8F8F-CB4A973F7615}" srcOrd="1" destOrd="0" presId="urn:microsoft.com/office/officeart/2005/8/layout/radial4"/>
    <dgm:cxn modelId="{BCE92E65-3666-4841-AF2F-88BA11C3C98B}" type="presParOf" srcId="{3CE0CE92-C7E5-4670-94EC-79105C604761}" destId="{3FC06432-9D4C-4360-A1F4-792268F7515F}" srcOrd="2" destOrd="0" presId="urn:microsoft.com/office/officeart/2005/8/layout/radial4"/>
    <dgm:cxn modelId="{FE93807A-FAB1-4AE1-B862-467D3B1EBE0A}" type="presParOf" srcId="{3CE0CE92-C7E5-4670-94EC-79105C604761}" destId="{2397770A-EE24-4EFE-AA0C-4A65868837E2}" srcOrd="3" destOrd="0" presId="urn:microsoft.com/office/officeart/2005/8/layout/radial4"/>
    <dgm:cxn modelId="{BF04DB89-FFBB-47BE-B053-3BA904B23906}" type="presParOf" srcId="{3CE0CE92-C7E5-4670-94EC-79105C604761}" destId="{C84CE59D-360C-4104-B765-DAB4D3D331FE}" srcOrd="4" destOrd="0" presId="urn:microsoft.com/office/officeart/2005/8/layout/radial4"/>
    <dgm:cxn modelId="{83876936-74A9-43C4-AF33-31896EB54EA5}" type="presParOf" srcId="{3CE0CE92-C7E5-4670-94EC-79105C604761}" destId="{6F493E85-6CF0-479E-AB17-9518078F767F}" srcOrd="5" destOrd="0" presId="urn:microsoft.com/office/officeart/2005/8/layout/radial4"/>
    <dgm:cxn modelId="{B2BFF118-DFD0-4179-847B-5486D402FF2F}" type="presParOf" srcId="{3CE0CE92-C7E5-4670-94EC-79105C604761}" destId="{A4BF7AD2-1093-4DCB-91D3-3736BDD52BC1}" srcOrd="6" destOrd="0" presId="urn:microsoft.com/office/officeart/2005/8/layout/radial4"/>
    <dgm:cxn modelId="{0355DE8D-8835-40A7-90AC-3B62B51475A7}" type="presParOf" srcId="{3CE0CE92-C7E5-4670-94EC-79105C604761}" destId="{AD666D38-F140-47F6-82B7-0E20FFD8A81D}" srcOrd="7" destOrd="0" presId="urn:microsoft.com/office/officeart/2005/8/layout/radial4"/>
    <dgm:cxn modelId="{1491FF97-0816-4ABE-9291-63D46FB303AA}" type="presParOf" srcId="{3CE0CE92-C7E5-4670-94EC-79105C604761}" destId="{13324369-AFDA-4A4B-8ED0-F8297EDD951F}" srcOrd="8" destOrd="0" presId="urn:microsoft.com/office/officeart/2005/8/layout/radial4"/>
    <dgm:cxn modelId="{B290DAC1-C988-4B85-A6B4-E51FEA7DD14C}" type="presParOf" srcId="{3CE0CE92-C7E5-4670-94EC-79105C604761}" destId="{F2EF0576-21EE-423E-AF32-2902079EB4A1}" srcOrd="9" destOrd="0" presId="urn:microsoft.com/office/officeart/2005/8/layout/radial4"/>
    <dgm:cxn modelId="{001428D0-A7E8-4FCB-A06C-09167A5A61AA}" type="presParOf" srcId="{3CE0CE92-C7E5-4670-94EC-79105C604761}" destId="{25D22B18-A3D8-4F1B-B8BA-9B1D93C657EF}" srcOrd="10" destOrd="0" presId="urn:microsoft.com/office/officeart/2005/8/layout/radial4"/>
    <dgm:cxn modelId="{71329876-D617-4ADC-BA4C-A7F1F55825D1}" type="presParOf" srcId="{3CE0CE92-C7E5-4670-94EC-79105C604761}" destId="{F08A4EAC-EEFC-4C7B-84BD-9030F433D489}" srcOrd="11" destOrd="0" presId="urn:microsoft.com/office/officeart/2005/8/layout/radial4"/>
    <dgm:cxn modelId="{E98C0A65-E092-4754-8181-2A8D09BEFF9A}" type="presParOf" srcId="{3CE0CE92-C7E5-4670-94EC-79105C604761}" destId="{8F7895EB-6301-43DB-A280-F902ECADB766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9E92C00-DFDE-4942-BA90-DE04F7881B04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C33E1301-F48C-4CE9-8DA1-5084A33DA1C6}">
      <dgm:prSet phldrT="[Texto]"/>
      <dgm:spPr/>
      <dgm:t>
        <a:bodyPr/>
        <a:lstStyle/>
        <a:p>
          <a:r>
            <a:rPr lang="es-CO" dirty="0" smtClean="0"/>
            <a:t>Características</a:t>
          </a:r>
          <a:endParaRPr lang="es-CO" dirty="0"/>
        </a:p>
      </dgm:t>
    </dgm:pt>
    <dgm:pt modelId="{01523D7B-0B7B-4ADA-BF1C-0E2FBE4E8F7E}" type="parTrans" cxnId="{1FDD14ED-B9DE-4710-A6C5-180F3B192F8E}">
      <dgm:prSet/>
      <dgm:spPr/>
      <dgm:t>
        <a:bodyPr/>
        <a:lstStyle/>
        <a:p>
          <a:endParaRPr lang="es-CO"/>
        </a:p>
      </dgm:t>
    </dgm:pt>
    <dgm:pt modelId="{563A648D-8C65-4C01-8DDE-A40347BAA321}" type="sibTrans" cxnId="{1FDD14ED-B9DE-4710-A6C5-180F3B192F8E}">
      <dgm:prSet/>
      <dgm:spPr/>
      <dgm:t>
        <a:bodyPr/>
        <a:lstStyle/>
        <a:p>
          <a:endParaRPr lang="es-CO"/>
        </a:p>
      </dgm:t>
    </dgm:pt>
    <dgm:pt modelId="{203DA5C8-492B-4746-8262-32A316EAB9B3}">
      <dgm:prSet phldrT="[Texto]" custT="1"/>
      <dgm:spPr/>
      <dgm:t>
        <a:bodyPr/>
        <a:lstStyle/>
        <a:p>
          <a:r>
            <a:rPr lang="es-CO" sz="1600" dirty="0" smtClean="0"/>
            <a:t>La comunicación de estudiantes y profesores es por email, ETC</a:t>
          </a:r>
          <a:endParaRPr lang="es-CO" sz="1600" dirty="0"/>
        </a:p>
      </dgm:t>
    </dgm:pt>
    <dgm:pt modelId="{C525CB46-2E43-467F-B756-E72CB889CA67}" type="parTrans" cxnId="{03B29989-13F4-4A85-9A73-48EE230AA905}">
      <dgm:prSet/>
      <dgm:spPr/>
      <dgm:t>
        <a:bodyPr/>
        <a:lstStyle/>
        <a:p>
          <a:endParaRPr lang="es-CO"/>
        </a:p>
      </dgm:t>
    </dgm:pt>
    <dgm:pt modelId="{3FF15EC6-E741-467B-ABD5-9B186DD9BCAD}" type="sibTrans" cxnId="{03B29989-13F4-4A85-9A73-48EE230AA905}">
      <dgm:prSet/>
      <dgm:spPr/>
      <dgm:t>
        <a:bodyPr/>
        <a:lstStyle/>
        <a:p>
          <a:endParaRPr lang="es-CO"/>
        </a:p>
      </dgm:t>
    </dgm:pt>
    <dgm:pt modelId="{6F208C37-739E-407E-8B98-DC4069699EA8}">
      <dgm:prSet phldrT="[Texto]" custT="1"/>
      <dgm:spPr/>
      <dgm:t>
        <a:bodyPr/>
        <a:lstStyle/>
        <a:p>
          <a:r>
            <a:rPr lang="es-CO" sz="2000" dirty="0" smtClean="0"/>
            <a:t>El uso de internet es principal entre alumnos y maestros</a:t>
          </a:r>
          <a:endParaRPr lang="es-CO" sz="2000" dirty="0"/>
        </a:p>
      </dgm:t>
    </dgm:pt>
    <dgm:pt modelId="{B4B08616-11D3-42D5-93B5-3410A6FA796C}" type="parTrans" cxnId="{D0696B79-8B6B-4DFE-BB7E-143948C22592}">
      <dgm:prSet/>
      <dgm:spPr/>
      <dgm:t>
        <a:bodyPr/>
        <a:lstStyle/>
        <a:p>
          <a:endParaRPr lang="es-CO"/>
        </a:p>
      </dgm:t>
    </dgm:pt>
    <dgm:pt modelId="{0748A3E1-92A9-48F3-B4B2-7CDD42C25F0B}" type="sibTrans" cxnId="{D0696B79-8B6B-4DFE-BB7E-143948C22592}">
      <dgm:prSet/>
      <dgm:spPr/>
      <dgm:t>
        <a:bodyPr/>
        <a:lstStyle/>
        <a:p>
          <a:endParaRPr lang="es-CO"/>
        </a:p>
      </dgm:t>
    </dgm:pt>
    <dgm:pt modelId="{2FB8B1EE-738B-4923-BC84-35AA5B47FE6F}">
      <dgm:prSet phldrT="[Texto]"/>
      <dgm:spPr/>
      <dgm:t>
        <a:bodyPr/>
        <a:lstStyle/>
        <a:p>
          <a:r>
            <a:rPr lang="es-CO" dirty="0" smtClean="0"/>
            <a:t>Es económica </a:t>
          </a:r>
          <a:endParaRPr lang="es-CO" dirty="0"/>
        </a:p>
      </dgm:t>
    </dgm:pt>
    <dgm:pt modelId="{B327F556-3C3B-4FD5-94AE-D5385B0EFBFA}" type="parTrans" cxnId="{709A4B01-38ED-4948-810C-622288FBD1FC}">
      <dgm:prSet/>
      <dgm:spPr/>
      <dgm:t>
        <a:bodyPr/>
        <a:lstStyle/>
        <a:p>
          <a:endParaRPr lang="es-CO"/>
        </a:p>
      </dgm:t>
    </dgm:pt>
    <dgm:pt modelId="{1F217C7A-3A5A-4224-8EFF-CB9E99563C6E}" type="sibTrans" cxnId="{709A4B01-38ED-4948-810C-622288FBD1FC}">
      <dgm:prSet/>
      <dgm:spPr/>
      <dgm:t>
        <a:bodyPr/>
        <a:lstStyle/>
        <a:p>
          <a:endParaRPr lang="es-CO"/>
        </a:p>
      </dgm:t>
    </dgm:pt>
    <dgm:pt modelId="{A3CD0EDF-E734-461A-A5AC-8C945CFA6ECE}">
      <dgm:prSet custT="1"/>
      <dgm:spPr/>
      <dgm:t>
        <a:bodyPr/>
        <a:lstStyle/>
        <a:p>
          <a:r>
            <a:rPr lang="es-CO" sz="2400" dirty="0" smtClean="0"/>
            <a:t>Debe cumplir un programa educativo</a:t>
          </a:r>
          <a:endParaRPr lang="es-CO" sz="2400" dirty="0"/>
        </a:p>
      </dgm:t>
    </dgm:pt>
    <dgm:pt modelId="{CBA5531D-1E8F-48BC-9D2A-9DDD70FC60CC}" type="parTrans" cxnId="{3F8341A2-312B-41A1-BA3C-A0CDA0F44986}">
      <dgm:prSet/>
      <dgm:spPr/>
      <dgm:t>
        <a:bodyPr/>
        <a:lstStyle/>
        <a:p>
          <a:endParaRPr lang="es-CO"/>
        </a:p>
      </dgm:t>
    </dgm:pt>
    <dgm:pt modelId="{9E4B2FD6-B092-43C9-83BE-6BD99DD2C6B5}" type="sibTrans" cxnId="{3F8341A2-312B-41A1-BA3C-A0CDA0F44986}">
      <dgm:prSet/>
      <dgm:spPr/>
      <dgm:t>
        <a:bodyPr/>
        <a:lstStyle/>
        <a:p>
          <a:endParaRPr lang="es-CO"/>
        </a:p>
      </dgm:t>
    </dgm:pt>
    <dgm:pt modelId="{AB84DA32-51D8-4B3D-9732-7C703E4F308C}">
      <dgm:prSet/>
      <dgm:spPr/>
      <dgm:t>
        <a:bodyPr/>
        <a:lstStyle/>
        <a:p>
          <a:r>
            <a:rPr lang="es-CO" dirty="0" smtClean="0"/>
            <a:t>Permite la </a:t>
          </a:r>
          <a:r>
            <a:rPr lang="es-CO" smtClean="0"/>
            <a:t>actualización inmediata</a:t>
          </a:r>
          <a:endParaRPr lang="es-CO"/>
        </a:p>
      </dgm:t>
    </dgm:pt>
    <dgm:pt modelId="{CB793913-8C5D-4F1C-AC8F-D8793433D2F0}" type="parTrans" cxnId="{84050505-C48A-44CD-9A58-CA5D90EB8B29}">
      <dgm:prSet/>
      <dgm:spPr/>
    </dgm:pt>
    <dgm:pt modelId="{7B42DE9F-C87B-4D41-A9F8-650E50F357BA}" type="sibTrans" cxnId="{84050505-C48A-44CD-9A58-CA5D90EB8B29}">
      <dgm:prSet/>
      <dgm:spPr/>
    </dgm:pt>
    <dgm:pt modelId="{CF7F55F5-C6F8-4209-B9E1-563197EA0BEE}" type="pres">
      <dgm:prSet presAssocID="{79E92C00-DFDE-4942-BA90-DE04F7881B04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6376BD1-8709-4E54-8552-73FAD6092676}" type="pres">
      <dgm:prSet presAssocID="{C33E1301-F48C-4CE9-8DA1-5084A33DA1C6}" presName="centerShape" presStyleLbl="node0" presStyleIdx="0" presStyleCnt="1"/>
      <dgm:spPr/>
    </dgm:pt>
    <dgm:pt modelId="{701DBBB7-A13D-406C-804B-5751F71E3131}" type="pres">
      <dgm:prSet presAssocID="{C525CB46-2E43-467F-B756-E72CB889CA67}" presName="parTrans" presStyleLbl="bgSibTrans2D1" presStyleIdx="0" presStyleCnt="5"/>
      <dgm:spPr/>
    </dgm:pt>
    <dgm:pt modelId="{09731230-D887-47C2-805E-EC0459FEB537}" type="pres">
      <dgm:prSet presAssocID="{203DA5C8-492B-4746-8262-32A316EAB9B3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120F6677-AA7A-4143-8E9B-AC2612FA568C}" type="pres">
      <dgm:prSet presAssocID="{B4B08616-11D3-42D5-93B5-3410A6FA796C}" presName="parTrans" presStyleLbl="bgSibTrans2D1" presStyleIdx="1" presStyleCnt="5"/>
      <dgm:spPr/>
    </dgm:pt>
    <dgm:pt modelId="{413E965B-B807-4345-B7F2-12EE2CFF0F41}" type="pres">
      <dgm:prSet presAssocID="{6F208C37-739E-407E-8B98-DC4069699EA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C6F496D3-6659-45A0-A0D8-28CC998DB8A4}" type="pres">
      <dgm:prSet presAssocID="{B327F556-3C3B-4FD5-94AE-D5385B0EFBFA}" presName="parTrans" presStyleLbl="bgSibTrans2D1" presStyleIdx="2" presStyleCnt="5"/>
      <dgm:spPr/>
    </dgm:pt>
    <dgm:pt modelId="{23F40D21-2E90-41AA-BB43-03CD2CE76E29}" type="pres">
      <dgm:prSet presAssocID="{2FB8B1EE-738B-4923-BC84-35AA5B47FE6F}" presName="node" presStyleLbl="node1" presStyleIdx="2" presStyleCnt="5">
        <dgm:presLayoutVars>
          <dgm:bulletEnabled val="1"/>
        </dgm:presLayoutVars>
      </dgm:prSet>
      <dgm:spPr/>
    </dgm:pt>
    <dgm:pt modelId="{FDA620A1-DF3A-475F-98FF-F8D2025BDA1D}" type="pres">
      <dgm:prSet presAssocID="{CBA5531D-1E8F-48BC-9D2A-9DDD70FC60CC}" presName="parTrans" presStyleLbl="bgSibTrans2D1" presStyleIdx="3" presStyleCnt="5"/>
      <dgm:spPr/>
    </dgm:pt>
    <dgm:pt modelId="{0AC56A0F-EDBE-4BEF-BECE-086D88A5401D}" type="pres">
      <dgm:prSet presAssocID="{A3CD0EDF-E734-461A-A5AC-8C945CFA6ECE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DDC22267-07DA-4592-AA76-360F3ECE1269}" type="pres">
      <dgm:prSet presAssocID="{CB793913-8C5D-4F1C-AC8F-D8793433D2F0}" presName="parTrans" presStyleLbl="bgSibTrans2D1" presStyleIdx="4" presStyleCnt="5"/>
      <dgm:spPr/>
    </dgm:pt>
    <dgm:pt modelId="{406D816B-B7C8-487C-B979-174F520CE165}" type="pres">
      <dgm:prSet presAssocID="{AB84DA32-51D8-4B3D-9732-7C703E4F308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709A4B01-38ED-4948-810C-622288FBD1FC}" srcId="{C33E1301-F48C-4CE9-8DA1-5084A33DA1C6}" destId="{2FB8B1EE-738B-4923-BC84-35AA5B47FE6F}" srcOrd="2" destOrd="0" parTransId="{B327F556-3C3B-4FD5-94AE-D5385B0EFBFA}" sibTransId="{1F217C7A-3A5A-4224-8EFF-CB9E99563C6E}"/>
    <dgm:cxn modelId="{03B29989-13F4-4A85-9A73-48EE230AA905}" srcId="{C33E1301-F48C-4CE9-8DA1-5084A33DA1C6}" destId="{203DA5C8-492B-4746-8262-32A316EAB9B3}" srcOrd="0" destOrd="0" parTransId="{C525CB46-2E43-467F-B756-E72CB889CA67}" sibTransId="{3FF15EC6-E741-467B-ABD5-9B186DD9BCAD}"/>
    <dgm:cxn modelId="{6DE885D7-C730-40F8-98EB-E41738DB2C8D}" type="presOf" srcId="{CBA5531D-1E8F-48BC-9D2A-9DDD70FC60CC}" destId="{FDA620A1-DF3A-475F-98FF-F8D2025BDA1D}" srcOrd="0" destOrd="0" presId="urn:microsoft.com/office/officeart/2005/8/layout/radial4"/>
    <dgm:cxn modelId="{3F8341A2-312B-41A1-BA3C-A0CDA0F44986}" srcId="{C33E1301-F48C-4CE9-8DA1-5084A33DA1C6}" destId="{A3CD0EDF-E734-461A-A5AC-8C945CFA6ECE}" srcOrd="3" destOrd="0" parTransId="{CBA5531D-1E8F-48BC-9D2A-9DDD70FC60CC}" sibTransId="{9E4B2FD6-B092-43C9-83BE-6BD99DD2C6B5}"/>
    <dgm:cxn modelId="{4F743F06-F8A9-4261-B1FD-D978662FD550}" type="presOf" srcId="{C525CB46-2E43-467F-B756-E72CB889CA67}" destId="{701DBBB7-A13D-406C-804B-5751F71E3131}" srcOrd="0" destOrd="0" presId="urn:microsoft.com/office/officeart/2005/8/layout/radial4"/>
    <dgm:cxn modelId="{6A4ACF78-6409-4A14-96D1-892AAE95BF38}" type="presOf" srcId="{B327F556-3C3B-4FD5-94AE-D5385B0EFBFA}" destId="{C6F496D3-6659-45A0-A0D8-28CC998DB8A4}" srcOrd="0" destOrd="0" presId="urn:microsoft.com/office/officeart/2005/8/layout/radial4"/>
    <dgm:cxn modelId="{1FDD14ED-B9DE-4710-A6C5-180F3B192F8E}" srcId="{79E92C00-DFDE-4942-BA90-DE04F7881B04}" destId="{C33E1301-F48C-4CE9-8DA1-5084A33DA1C6}" srcOrd="0" destOrd="0" parTransId="{01523D7B-0B7B-4ADA-BF1C-0E2FBE4E8F7E}" sibTransId="{563A648D-8C65-4C01-8DDE-A40347BAA321}"/>
    <dgm:cxn modelId="{FE72E879-838D-4F1E-9556-22BBC4A63590}" type="presOf" srcId="{A3CD0EDF-E734-461A-A5AC-8C945CFA6ECE}" destId="{0AC56A0F-EDBE-4BEF-BECE-086D88A5401D}" srcOrd="0" destOrd="0" presId="urn:microsoft.com/office/officeart/2005/8/layout/radial4"/>
    <dgm:cxn modelId="{52AE50B5-C8A2-41BF-ABBA-536F1F294817}" type="presOf" srcId="{AB84DA32-51D8-4B3D-9732-7C703E4F308C}" destId="{406D816B-B7C8-487C-B979-174F520CE165}" srcOrd="0" destOrd="0" presId="urn:microsoft.com/office/officeart/2005/8/layout/radial4"/>
    <dgm:cxn modelId="{36653CAC-E58B-435E-94DD-07F8F1006E96}" type="presOf" srcId="{203DA5C8-492B-4746-8262-32A316EAB9B3}" destId="{09731230-D887-47C2-805E-EC0459FEB537}" srcOrd="0" destOrd="0" presId="urn:microsoft.com/office/officeart/2005/8/layout/radial4"/>
    <dgm:cxn modelId="{69DF5B9C-085A-46E0-9DF0-B92E55B9B55A}" type="presOf" srcId="{2FB8B1EE-738B-4923-BC84-35AA5B47FE6F}" destId="{23F40D21-2E90-41AA-BB43-03CD2CE76E29}" srcOrd="0" destOrd="0" presId="urn:microsoft.com/office/officeart/2005/8/layout/radial4"/>
    <dgm:cxn modelId="{E9F77CD2-7C94-4E28-89CB-E5F611DAED55}" type="presOf" srcId="{CB793913-8C5D-4F1C-AC8F-D8793433D2F0}" destId="{DDC22267-07DA-4592-AA76-360F3ECE1269}" srcOrd="0" destOrd="0" presId="urn:microsoft.com/office/officeart/2005/8/layout/radial4"/>
    <dgm:cxn modelId="{84050505-C48A-44CD-9A58-CA5D90EB8B29}" srcId="{C33E1301-F48C-4CE9-8DA1-5084A33DA1C6}" destId="{AB84DA32-51D8-4B3D-9732-7C703E4F308C}" srcOrd="4" destOrd="0" parTransId="{CB793913-8C5D-4F1C-AC8F-D8793433D2F0}" sibTransId="{7B42DE9F-C87B-4D41-A9F8-650E50F357BA}"/>
    <dgm:cxn modelId="{48F5222C-7DD1-463F-8564-D3C66AE965B7}" type="presOf" srcId="{C33E1301-F48C-4CE9-8DA1-5084A33DA1C6}" destId="{16376BD1-8709-4E54-8552-73FAD6092676}" srcOrd="0" destOrd="0" presId="urn:microsoft.com/office/officeart/2005/8/layout/radial4"/>
    <dgm:cxn modelId="{EDC5F1A5-C693-4D16-A4E1-D2A5E45C3419}" type="presOf" srcId="{B4B08616-11D3-42D5-93B5-3410A6FA796C}" destId="{120F6677-AA7A-4143-8E9B-AC2612FA568C}" srcOrd="0" destOrd="0" presId="urn:microsoft.com/office/officeart/2005/8/layout/radial4"/>
    <dgm:cxn modelId="{D0696B79-8B6B-4DFE-BB7E-143948C22592}" srcId="{C33E1301-F48C-4CE9-8DA1-5084A33DA1C6}" destId="{6F208C37-739E-407E-8B98-DC4069699EA8}" srcOrd="1" destOrd="0" parTransId="{B4B08616-11D3-42D5-93B5-3410A6FA796C}" sibTransId="{0748A3E1-92A9-48F3-B4B2-7CDD42C25F0B}"/>
    <dgm:cxn modelId="{4ECFAE38-27D2-4D52-AFEB-9E4318693E3B}" type="presOf" srcId="{79E92C00-DFDE-4942-BA90-DE04F7881B04}" destId="{CF7F55F5-C6F8-4209-B9E1-563197EA0BEE}" srcOrd="0" destOrd="0" presId="urn:microsoft.com/office/officeart/2005/8/layout/radial4"/>
    <dgm:cxn modelId="{A5A118FA-25E1-46B2-8A42-1BF320A19A06}" type="presOf" srcId="{6F208C37-739E-407E-8B98-DC4069699EA8}" destId="{413E965B-B807-4345-B7F2-12EE2CFF0F41}" srcOrd="0" destOrd="0" presId="urn:microsoft.com/office/officeart/2005/8/layout/radial4"/>
    <dgm:cxn modelId="{66FC9F4F-69CA-4596-9BCE-F9EF41A56F2B}" type="presParOf" srcId="{CF7F55F5-C6F8-4209-B9E1-563197EA0BEE}" destId="{16376BD1-8709-4E54-8552-73FAD6092676}" srcOrd="0" destOrd="0" presId="urn:microsoft.com/office/officeart/2005/8/layout/radial4"/>
    <dgm:cxn modelId="{558414E5-8765-4BF8-A78D-061A394E140F}" type="presParOf" srcId="{CF7F55F5-C6F8-4209-B9E1-563197EA0BEE}" destId="{701DBBB7-A13D-406C-804B-5751F71E3131}" srcOrd="1" destOrd="0" presId="urn:microsoft.com/office/officeart/2005/8/layout/radial4"/>
    <dgm:cxn modelId="{9E454FBC-5553-45BC-A0CC-4AAC68856D9B}" type="presParOf" srcId="{CF7F55F5-C6F8-4209-B9E1-563197EA0BEE}" destId="{09731230-D887-47C2-805E-EC0459FEB537}" srcOrd="2" destOrd="0" presId="urn:microsoft.com/office/officeart/2005/8/layout/radial4"/>
    <dgm:cxn modelId="{6D0D926D-72E8-439A-B48C-75EDD008C173}" type="presParOf" srcId="{CF7F55F5-C6F8-4209-B9E1-563197EA0BEE}" destId="{120F6677-AA7A-4143-8E9B-AC2612FA568C}" srcOrd="3" destOrd="0" presId="urn:microsoft.com/office/officeart/2005/8/layout/radial4"/>
    <dgm:cxn modelId="{BA8A6BC0-3E12-405C-B7BE-7042A3754D42}" type="presParOf" srcId="{CF7F55F5-C6F8-4209-B9E1-563197EA0BEE}" destId="{413E965B-B807-4345-B7F2-12EE2CFF0F41}" srcOrd="4" destOrd="0" presId="urn:microsoft.com/office/officeart/2005/8/layout/radial4"/>
    <dgm:cxn modelId="{419DA123-0847-45E9-8713-45626C02B6BC}" type="presParOf" srcId="{CF7F55F5-C6F8-4209-B9E1-563197EA0BEE}" destId="{C6F496D3-6659-45A0-A0D8-28CC998DB8A4}" srcOrd="5" destOrd="0" presId="urn:microsoft.com/office/officeart/2005/8/layout/radial4"/>
    <dgm:cxn modelId="{CFD0957F-F9FE-4D6F-8B71-AC72900765E0}" type="presParOf" srcId="{CF7F55F5-C6F8-4209-B9E1-563197EA0BEE}" destId="{23F40D21-2E90-41AA-BB43-03CD2CE76E29}" srcOrd="6" destOrd="0" presId="urn:microsoft.com/office/officeart/2005/8/layout/radial4"/>
    <dgm:cxn modelId="{7162FD43-91F2-43DC-BD52-62DD21301C0F}" type="presParOf" srcId="{CF7F55F5-C6F8-4209-B9E1-563197EA0BEE}" destId="{FDA620A1-DF3A-475F-98FF-F8D2025BDA1D}" srcOrd="7" destOrd="0" presId="urn:microsoft.com/office/officeart/2005/8/layout/radial4"/>
    <dgm:cxn modelId="{739166B0-19E8-44DD-9BD9-FFC353C3998D}" type="presParOf" srcId="{CF7F55F5-C6F8-4209-B9E1-563197EA0BEE}" destId="{0AC56A0F-EDBE-4BEF-BECE-086D88A5401D}" srcOrd="8" destOrd="0" presId="urn:microsoft.com/office/officeart/2005/8/layout/radial4"/>
    <dgm:cxn modelId="{F930AAD4-DFEF-45C5-9854-E0271B1A2167}" type="presParOf" srcId="{CF7F55F5-C6F8-4209-B9E1-563197EA0BEE}" destId="{DDC22267-07DA-4592-AA76-360F3ECE1269}" srcOrd="9" destOrd="0" presId="urn:microsoft.com/office/officeart/2005/8/layout/radial4"/>
    <dgm:cxn modelId="{94F4BD56-0C3F-4A83-9581-2829D47FAEB9}" type="presParOf" srcId="{CF7F55F5-C6F8-4209-B9E1-563197EA0BEE}" destId="{406D816B-B7C8-487C-B979-174F520CE165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4BCE6D-5B21-4685-B653-083D6F2D43F7}">
      <dsp:nvSpPr>
        <dsp:cNvPr id="0" name=""/>
        <dsp:cNvSpPr/>
      </dsp:nvSpPr>
      <dsp:spPr>
        <a:xfrm>
          <a:off x="3128962" y="3750479"/>
          <a:ext cx="2886075" cy="288607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500" kern="1200" dirty="0" smtClean="0"/>
            <a:t>EDUCACION EN LINEA </a:t>
          </a:r>
          <a:endParaRPr lang="es-CO" sz="2500" kern="1200" dirty="0"/>
        </a:p>
      </dsp:txBody>
      <dsp:txXfrm>
        <a:off x="3551618" y="4173135"/>
        <a:ext cx="2040763" cy="2040763"/>
      </dsp:txXfrm>
    </dsp:sp>
    <dsp:sp modelId="{D86EEBFD-D945-47B2-AF24-12AC1CB3ACE1}">
      <dsp:nvSpPr>
        <dsp:cNvPr id="0" name=""/>
        <dsp:cNvSpPr/>
      </dsp:nvSpPr>
      <dsp:spPr>
        <a:xfrm rot="12922536">
          <a:off x="1186827" y="3199587"/>
          <a:ext cx="2312279" cy="82253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381000" extrusionH="63500" contourW="12700" prstMaterial="matte">
          <a:contourClr>
            <a:schemeClr val="dk1">
              <a:tint val="2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AB3E77-F9DF-42BB-84FD-B831F565DA97}">
      <dsp:nvSpPr>
        <dsp:cNvPr id="0" name=""/>
        <dsp:cNvSpPr/>
      </dsp:nvSpPr>
      <dsp:spPr>
        <a:xfrm>
          <a:off x="29394" y="1844816"/>
          <a:ext cx="2741771" cy="21934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0" i="0" kern="1200" dirty="0" smtClean="0"/>
            <a:t>manera de llegar a la formación profesional, a cursos en línea, ETC. </a:t>
          </a:r>
          <a:endParaRPr lang="es-CO" sz="2000" kern="1200" dirty="0"/>
        </a:p>
      </dsp:txBody>
      <dsp:txXfrm>
        <a:off x="93637" y="1909059"/>
        <a:ext cx="2613285" cy="2064931"/>
      </dsp:txXfrm>
    </dsp:sp>
    <dsp:sp modelId="{1449F36A-E36F-4A9A-AD06-3D9DB439E5A6}">
      <dsp:nvSpPr>
        <dsp:cNvPr id="0" name=""/>
        <dsp:cNvSpPr/>
      </dsp:nvSpPr>
      <dsp:spPr>
        <a:xfrm rot="16139088">
          <a:off x="3358328" y="2038968"/>
          <a:ext cx="2330119" cy="82253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381000" extrusionH="63500" contourW="12700" prstMaterial="matte">
          <a:contourClr>
            <a:schemeClr val="dk1">
              <a:tint val="2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3C0028-5BB8-4227-A153-90D0FCCAD310}">
      <dsp:nvSpPr>
        <dsp:cNvPr id="0" name=""/>
        <dsp:cNvSpPr/>
      </dsp:nvSpPr>
      <dsp:spPr>
        <a:xfrm>
          <a:off x="3131860" y="188649"/>
          <a:ext cx="2741771" cy="21934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800" b="0" i="0" kern="1200" dirty="0" smtClean="0"/>
            <a:t>utiliza las TIC. </a:t>
          </a:r>
          <a:r>
            <a:rPr lang="es-ES" sz="1800" b="0" i="0" kern="1200" dirty="0" smtClean="0"/>
            <a:t>para  llegar a los estudiantes que no tiene asiste presencial. </a:t>
          </a:r>
          <a:endParaRPr lang="es-CO" sz="1800" kern="1200" dirty="0"/>
        </a:p>
      </dsp:txBody>
      <dsp:txXfrm>
        <a:off x="3196103" y="252892"/>
        <a:ext cx="2613285" cy="2064931"/>
      </dsp:txXfrm>
    </dsp:sp>
    <dsp:sp modelId="{D464B4ED-0756-4FD9-B498-3A047D7BFCEB}">
      <dsp:nvSpPr>
        <dsp:cNvPr id="0" name=""/>
        <dsp:cNvSpPr/>
      </dsp:nvSpPr>
      <dsp:spPr>
        <a:xfrm rot="19500000">
          <a:off x="5654788" y="3211000"/>
          <a:ext cx="2322378" cy="82253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381000" extrusionH="63500" contourW="12700" prstMaterial="matte">
          <a:contourClr>
            <a:schemeClr val="dk1">
              <a:tint val="2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3FD991-6CD1-4FFC-95C0-90F6DB6A71F5}">
      <dsp:nvSpPr>
        <dsp:cNvPr id="0" name=""/>
        <dsp:cNvSpPr/>
      </dsp:nvSpPr>
      <dsp:spPr>
        <a:xfrm>
          <a:off x="6396283" y="1859526"/>
          <a:ext cx="2741771" cy="21934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0" i="0" kern="1200" dirty="0" smtClean="0"/>
            <a:t>En esta educación existe un docente virtual que tiene estudiantes en línea.</a:t>
          </a:r>
          <a:endParaRPr lang="es-CO" sz="1800" kern="1200" dirty="0"/>
        </a:p>
      </dsp:txBody>
      <dsp:txXfrm>
        <a:off x="6460526" y="1923769"/>
        <a:ext cx="2613285" cy="20649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67F8F2-19B7-49C0-8B9E-B4B70DD35183}">
      <dsp:nvSpPr>
        <dsp:cNvPr id="0" name=""/>
        <dsp:cNvSpPr/>
      </dsp:nvSpPr>
      <dsp:spPr>
        <a:xfrm>
          <a:off x="3128962" y="3766167"/>
          <a:ext cx="2886075" cy="288607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900" kern="1200" dirty="0" smtClean="0"/>
            <a:t>PROCESOS </a:t>
          </a:r>
          <a:endParaRPr lang="es-CO" sz="2900" kern="1200" dirty="0"/>
        </a:p>
      </dsp:txBody>
      <dsp:txXfrm>
        <a:off x="3551618" y="4188823"/>
        <a:ext cx="2040763" cy="2040763"/>
      </dsp:txXfrm>
    </dsp:sp>
    <dsp:sp modelId="{527FB18D-8317-49E0-8B32-C786BBD38C54}">
      <dsp:nvSpPr>
        <dsp:cNvPr id="0" name=""/>
        <dsp:cNvSpPr/>
      </dsp:nvSpPr>
      <dsp:spPr>
        <a:xfrm rot="12900000">
          <a:off x="1161262" y="3224825"/>
          <a:ext cx="2328197" cy="82253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381000" extrusionH="63500" contourW="12700" prstMaterial="matte">
          <a:contourClr>
            <a:schemeClr val="dk1">
              <a:tint val="2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F32EBD-4F08-4124-88F7-767EB901010A}">
      <dsp:nvSpPr>
        <dsp:cNvPr id="0" name=""/>
        <dsp:cNvSpPr/>
      </dsp:nvSpPr>
      <dsp:spPr>
        <a:xfrm>
          <a:off x="901" y="1871683"/>
          <a:ext cx="2741771" cy="21934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62865" rIns="62865" bIns="6286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300" b="0" i="0" kern="1200" dirty="0" smtClean="0"/>
            <a:t>El estudiante se matricula en el </a:t>
          </a:r>
          <a:r>
            <a:rPr lang="es-ES" sz="3300" b="0" i="0" kern="1200" dirty="0" smtClean="0"/>
            <a:t>curso</a:t>
          </a:r>
          <a:endParaRPr lang="es-CO" sz="3300" kern="1200" dirty="0"/>
        </a:p>
      </dsp:txBody>
      <dsp:txXfrm>
        <a:off x="65144" y="1935926"/>
        <a:ext cx="2613285" cy="2064931"/>
      </dsp:txXfrm>
    </dsp:sp>
    <dsp:sp modelId="{D76C2213-98A0-4DD9-88BA-370076493DFB}">
      <dsp:nvSpPr>
        <dsp:cNvPr id="0" name=""/>
        <dsp:cNvSpPr/>
      </dsp:nvSpPr>
      <dsp:spPr>
        <a:xfrm rot="16200000">
          <a:off x="3407901" y="2055299"/>
          <a:ext cx="2328197" cy="82253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381000" extrusionH="63500" contourW="12700" prstMaterial="matte">
          <a:contourClr>
            <a:schemeClr val="dk1">
              <a:tint val="2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AFF208-2EA3-495A-8729-FCABCF670788}">
      <dsp:nvSpPr>
        <dsp:cNvPr id="0" name=""/>
        <dsp:cNvSpPr/>
      </dsp:nvSpPr>
      <dsp:spPr>
        <a:xfrm>
          <a:off x="3201114" y="205757"/>
          <a:ext cx="2741771" cy="21934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62865" rIns="62865" bIns="6286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300" kern="1200" dirty="0" smtClean="0"/>
            <a:t>Se le asigna un docente virtual</a:t>
          </a:r>
          <a:endParaRPr lang="es-CO" sz="3300" kern="1200" dirty="0"/>
        </a:p>
      </dsp:txBody>
      <dsp:txXfrm>
        <a:off x="3265357" y="270000"/>
        <a:ext cx="2613285" cy="2064931"/>
      </dsp:txXfrm>
    </dsp:sp>
    <dsp:sp modelId="{E2B2579C-5A2D-4909-9BE7-9B8D5AFB235B}">
      <dsp:nvSpPr>
        <dsp:cNvPr id="0" name=""/>
        <dsp:cNvSpPr/>
      </dsp:nvSpPr>
      <dsp:spPr>
        <a:xfrm rot="19500000">
          <a:off x="5654540" y="3224825"/>
          <a:ext cx="2328197" cy="82253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381000" extrusionH="63500" contourW="12700" prstMaterial="matte">
          <a:contourClr>
            <a:schemeClr val="dk1">
              <a:tint val="2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9D027C-7364-45E2-BD0E-EBA406DBCDF7}">
      <dsp:nvSpPr>
        <dsp:cNvPr id="0" name=""/>
        <dsp:cNvSpPr/>
      </dsp:nvSpPr>
      <dsp:spPr>
        <a:xfrm>
          <a:off x="6401327" y="1871683"/>
          <a:ext cx="2741771" cy="21934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2865" tIns="62865" rIns="62865" bIns="6286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300" kern="1200" dirty="0" smtClean="0"/>
            <a:t>Le garantizan material virtual.</a:t>
          </a:r>
          <a:endParaRPr lang="es-CO" sz="3300" kern="1200" dirty="0"/>
        </a:p>
      </dsp:txBody>
      <dsp:txXfrm>
        <a:off x="6465570" y="1935926"/>
        <a:ext cx="2613285" cy="20649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AA5EB8-A77B-4877-A334-20B239D875E6}">
      <dsp:nvSpPr>
        <dsp:cNvPr id="0" name=""/>
        <dsp:cNvSpPr/>
      </dsp:nvSpPr>
      <dsp:spPr>
        <a:xfrm>
          <a:off x="3337560" y="3640443"/>
          <a:ext cx="2468880" cy="24688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VENTAJAS </a:t>
          </a:r>
          <a:endParaRPr lang="es-CO" sz="2700" kern="1200" dirty="0"/>
        </a:p>
      </dsp:txBody>
      <dsp:txXfrm>
        <a:off x="3699119" y="4002002"/>
        <a:ext cx="1745762" cy="1745762"/>
      </dsp:txXfrm>
    </dsp:sp>
    <dsp:sp modelId="{C8B8C9DF-44A3-412A-9F4D-81016B4FB6FC}">
      <dsp:nvSpPr>
        <dsp:cNvPr id="0" name=""/>
        <dsp:cNvSpPr/>
      </dsp:nvSpPr>
      <dsp:spPr>
        <a:xfrm rot="11700000">
          <a:off x="1137494" y="3891858"/>
          <a:ext cx="2157591" cy="70363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381000" extrusionH="63500" contourW="12700" prstMaterial="matte">
          <a:contourClr>
            <a:schemeClr val="dk1">
              <a:tint val="2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802744-02EB-490F-8C7B-51FEBB7771B8}">
      <dsp:nvSpPr>
        <dsp:cNvPr id="0" name=""/>
        <dsp:cNvSpPr/>
      </dsp:nvSpPr>
      <dsp:spPr>
        <a:xfrm>
          <a:off x="1535" y="3026286"/>
          <a:ext cx="2345436" cy="1876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400" kern="1200" dirty="0" smtClean="0"/>
            <a:t>Es flexible, tienen disponibilidad las 24 horas</a:t>
          </a:r>
          <a:endParaRPr lang="es-CO" sz="2400" kern="1200" dirty="0"/>
        </a:p>
      </dsp:txBody>
      <dsp:txXfrm>
        <a:off x="56491" y="3081242"/>
        <a:ext cx="2235524" cy="1766436"/>
      </dsp:txXfrm>
    </dsp:sp>
    <dsp:sp modelId="{981511EF-4856-415C-AEC6-55D02A8A9AD6}">
      <dsp:nvSpPr>
        <dsp:cNvPr id="0" name=""/>
        <dsp:cNvSpPr/>
      </dsp:nvSpPr>
      <dsp:spPr>
        <a:xfrm rot="14700000">
          <a:off x="2462518" y="2312756"/>
          <a:ext cx="2157591" cy="70363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381000" extrusionH="63500" contourW="12700" prstMaterial="matte">
          <a:contourClr>
            <a:schemeClr val="dk1">
              <a:tint val="2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65E81D-92F3-4EC6-A04E-BC5E118330D8}">
      <dsp:nvSpPr>
        <dsp:cNvPr id="0" name=""/>
        <dsp:cNvSpPr/>
      </dsp:nvSpPr>
      <dsp:spPr>
        <a:xfrm>
          <a:off x="1912677" y="748676"/>
          <a:ext cx="2345436" cy="1876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kern="1200" dirty="0" smtClean="0"/>
            <a:t>El estudiante activo, responsable constructor de conocimientos </a:t>
          </a:r>
          <a:endParaRPr lang="es-CO" sz="2000" kern="1200" dirty="0"/>
        </a:p>
      </dsp:txBody>
      <dsp:txXfrm>
        <a:off x="1967633" y="803632"/>
        <a:ext cx="2235524" cy="1766436"/>
      </dsp:txXfrm>
    </dsp:sp>
    <dsp:sp modelId="{3691F5EB-12BA-4EA3-A96F-E23E9EF26AF2}">
      <dsp:nvSpPr>
        <dsp:cNvPr id="0" name=""/>
        <dsp:cNvSpPr/>
      </dsp:nvSpPr>
      <dsp:spPr>
        <a:xfrm rot="17700000">
          <a:off x="4523889" y="2312756"/>
          <a:ext cx="2157591" cy="70363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381000" extrusionH="63500" contourW="12700" prstMaterial="matte">
          <a:contourClr>
            <a:schemeClr val="dk1">
              <a:tint val="2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3E9FAC-444E-4D46-ABBC-17548166C842}">
      <dsp:nvSpPr>
        <dsp:cNvPr id="0" name=""/>
        <dsp:cNvSpPr/>
      </dsp:nvSpPr>
      <dsp:spPr>
        <a:xfrm>
          <a:off x="4885886" y="748676"/>
          <a:ext cx="2345436" cy="1876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400" kern="1200" dirty="0" smtClean="0"/>
            <a:t>Accesibilidad, Puede Acceder sin limitación</a:t>
          </a:r>
          <a:endParaRPr lang="es-CO" sz="2400" kern="1200" dirty="0"/>
        </a:p>
      </dsp:txBody>
      <dsp:txXfrm>
        <a:off x="4940842" y="803632"/>
        <a:ext cx="2235524" cy="1766436"/>
      </dsp:txXfrm>
    </dsp:sp>
    <dsp:sp modelId="{780A3BFA-7FCB-4112-ADEB-430CB7165540}">
      <dsp:nvSpPr>
        <dsp:cNvPr id="0" name=""/>
        <dsp:cNvSpPr/>
      </dsp:nvSpPr>
      <dsp:spPr>
        <a:xfrm rot="20700000">
          <a:off x="5848913" y="3891858"/>
          <a:ext cx="2157591" cy="70363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381000" extrusionH="63500" contourW="12700" prstMaterial="matte">
          <a:contourClr>
            <a:schemeClr val="dk1">
              <a:tint val="2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FA05BA-7606-489E-8FB2-88A930D275E1}">
      <dsp:nvSpPr>
        <dsp:cNvPr id="0" name=""/>
        <dsp:cNvSpPr/>
      </dsp:nvSpPr>
      <dsp:spPr>
        <a:xfrm>
          <a:off x="6797028" y="3026286"/>
          <a:ext cx="2345436" cy="1876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800" kern="1200" dirty="0" smtClean="0"/>
            <a:t>Formación, Desarrolla capacidad de pensamiento critico</a:t>
          </a:r>
          <a:endParaRPr lang="es-CO" sz="1800" kern="1200" dirty="0"/>
        </a:p>
      </dsp:txBody>
      <dsp:txXfrm>
        <a:off x="6851984" y="3081242"/>
        <a:ext cx="2235524" cy="176643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166A62-E34B-4738-B051-AAA0B7EBCF06}">
      <dsp:nvSpPr>
        <dsp:cNvPr id="0" name=""/>
        <dsp:cNvSpPr/>
      </dsp:nvSpPr>
      <dsp:spPr>
        <a:xfrm>
          <a:off x="3337560" y="3640443"/>
          <a:ext cx="2468880" cy="24688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kern="1200" dirty="0" smtClean="0"/>
            <a:t>DESVENTAJAS</a:t>
          </a:r>
          <a:endParaRPr lang="es-CO" sz="2000" kern="1200" dirty="0"/>
        </a:p>
      </dsp:txBody>
      <dsp:txXfrm>
        <a:off x="3699119" y="4002002"/>
        <a:ext cx="1745762" cy="1745762"/>
      </dsp:txXfrm>
    </dsp:sp>
    <dsp:sp modelId="{D7C10323-7217-4375-8358-351BDAE63C01}">
      <dsp:nvSpPr>
        <dsp:cNvPr id="0" name=""/>
        <dsp:cNvSpPr/>
      </dsp:nvSpPr>
      <dsp:spPr>
        <a:xfrm rot="11700000">
          <a:off x="1137494" y="3891858"/>
          <a:ext cx="2157591" cy="70363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6895A5-1063-4AE2-8D81-3718C6779D7A}">
      <dsp:nvSpPr>
        <dsp:cNvPr id="0" name=""/>
        <dsp:cNvSpPr/>
      </dsp:nvSpPr>
      <dsp:spPr>
        <a:xfrm>
          <a:off x="1535" y="3026286"/>
          <a:ext cx="2345436" cy="1876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400" kern="1200" dirty="0" smtClean="0"/>
            <a:t>Equipo: Deben Poseer computadora</a:t>
          </a:r>
          <a:endParaRPr lang="es-CO" sz="2400" kern="1200" dirty="0"/>
        </a:p>
      </dsp:txBody>
      <dsp:txXfrm>
        <a:off x="56491" y="3081242"/>
        <a:ext cx="2235524" cy="1766436"/>
      </dsp:txXfrm>
    </dsp:sp>
    <dsp:sp modelId="{9E4600BA-5861-4C0C-B89B-F99A4D71BE64}">
      <dsp:nvSpPr>
        <dsp:cNvPr id="0" name=""/>
        <dsp:cNvSpPr/>
      </dsp:nvSpPr>
      <dsp:spPr>
        <a:xfrm rot="14700000">
          <a:off x="2462518" y="2312756"/>
          <a:ext cx="2157591" cy="70363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F8E4D4-1CF2-468B-A29A-564BB197A9CA}">
      <dsp:nvSpPr>
        <dsp:cNvPr id="0" name=""/>
        <dsp:cNvSpPr/>
      </dsp:nvSpPr>
      <dsp:spPr>
        <a:xfrm>
          <a:off x="1912677" y="748676"/>
          <a:ext cx="2345436" cy="1876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kern="1200" dirty="0" smtClean="0"/>
            <a:t>Relaciones sociales: Se ven afectadas entre personas</a:t>
          </a:r>
          <a:endParaRPr lang="es-CO" sz="2000" kern="1200" dirty="0"/>
        </a:p>
      </dsp:txBody>
      <dsp:txXfrm>
        <a:off x="1967633" y="803632"/>
        <a:ext cx="2235524" cy="1766436"/>
      </dsp:txXfrm>
    </dsp:sp>
    <dsp:sp modelId="{8ADC3552-43EB-454E-B439-E90C17BB29F8}">
      <dsp:nvSpPr>
        <dsp:cNvPr id="0" name=""/>
        <dsp:cNvSpPr/>
      </dsp:nvSpPr>
      <dsp:spPr>
        <a:xfrm rot="17700000">
          <a:off x="4523889" y="2312756"/>
          <a:ext cx="2157591" cy="70363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6A2362-CB96-4720-AB95-C568AC1FD245}">
      <dsp:nvSpPr>
        <dsp:cNvPr id="0" name=""/>
        <dsp:cNvSpPr/>
      </dsp:nvSpPr>
      <dsp:spPr>
        <a:xfrm>
          <a:off x="4885886" y="748676"/>
          <a:ext cx="2345436" cy="1876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/>
            <a:t>Manejo de la tecnología: deben poseer conocimientos tecnológicos</a:t>
          </a:r>
          <a:endParaRPr lang="es-CO" sz="1600" kern="1200" dirty="0"/>
        </a:p>
      </dsp:txBody>
      <dsp:txXfrm>
        <a:off x="4940842" y="803632"/>
        <a:ext cx="2235524" cy="1766436"/>
      </dsp:txXfrm>
    </dsp:sp>
    <dsp:sp modelId="{85FDF017-4C8D-4CC0-8E0B-BA1F3D91E686}">
      <dsp:nvSpPr>
        <dsp:cNvPr id="0" name=""/>
        <dsp:cNvSpPr/>
      </dsp:nvSpPr>
      <dsp:spPr>
        <a:xfrm rot="20700000">
          <a:off x="5848913" y="3891858"/>
          <a:ext cx="2157591" cy="703630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FC5CF8-351B-4775-9F98-327772220ACE}">
      <dsp:nvSpPr>
        <dsp:cNvPr id="0" name=""/>
        <dsp:cNvSpPr/>
      </dsp:nvSpPr>
      <dsp:spPr>
        <a:xfrm>
          <a:off x="6797028" y="3026286"/>
          <a:ext cx="2345436" cy="1876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/>
            <a:t>Retroalimentación Tardía: Las dudas tardan en ser resueltas</a:t>
          </a:r>
          <a:endParaRPr lang="es-CO" sz="1400" kern="1200" dirty="0"/>
        </a:p>
      </dsp:txBody>
      <dsp:txXfrm>
        <a:off x="6851984" y="3081242"/>
        <a:ext cx="2235524" cy="176643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06D3D4-CB14-4AA5-850B-09A64E4AED9E}">
      <dsp:nvSpPr>
        <dsp:cNvPr id="0" name=""/>
        <dsp:cNvSpPr/>
      </dsp:nvSpPr>
      <dsp:spPr>
        <a:xfrm>
          <a:off x="3347204" y="3700727"/>
          <a:ext cx="2449591" cy="244959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800" kern="1200" dirty="0" smtClean="0"/>
            <a:t>Características</a:t>
          </a:r>
          <a:endParaRPr lang="es-CO" sz="1800" kern="1200" dirty="0"/>
        </a:p>
      </dsp:txBody>
      <dsp:txXfrm>
        <a:off x="3705938" y="4059461"/>
        <a:ext cx="1732123" cy="1732123"/>
      </dsp:txXfrm>
    </dsp:sp>
    <dsp:sp modelId="{B83ED9AB-8B29-4A84-8F8F-CB4A973F7615}">
      <dsp:nvSpPr>
        <dsp:cNvPr id="0" name=""/>
        <dsp:cNvSpPr/>
      </dsp:nvSpPr>
      <dsp:spPr>
        <a:xfrm rot="10800000">
          <a:off x="858280" y="4576456"/>
          <a:ext cx="2352032" cy="69813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C06432-9D4C-4360-A1F4-792268F7515F}">
      <dsp:nvSpPr>
        <dsp:cNvPr id="0" name=""/>
        <dsp:cNvSpPr/>
      </dsp:nvSpPr>
      <dsp:spPr>
        <a:xfrm>
          <a:off x="923" y="4239637"/>
          <a:ext cx="1714714" cy="1371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/>
            <a:t>Forma de enseñanza en nuevas tecnologías</a:t>
          </a:r>
          <a:endParaRPr lang="es-CO" sz="1400" kern="1200" dirty="0"/>
        </a:p>
      </dsp:txBody>
      <dsp:txXfrm>
        <a:off x="41101" y="4279815"/>
        <a:ext cx="1634358" cy="1291415"/>
      </dsp:txXfrm>
    </dsp:sp>
    <dsp:sp modelId="{2397770A-EE24-4EFE-AA0C-4A65868837E2}">
      <dsp:nvSpPr>
        <dsp:cNvPr id="0" name=""/>
        <dsp:cNvSpPr/>
      </dsp:nvSpPr>
      <dsp:spPr>
        <a:xfrm rot="12960000">
          <a:off x="1342939" y="3084832"/>
          <a:ext cx="2352032" cy="69813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4CE59D-360C-4104-B765-DAB4D3D331FE}">
      <dsp:nvSpPr>
        <dsp:cNvPr id="0" name=""/>
        <dsp:cNvSpPr/>
      </dsp:nvSpPr>
      <dsp:spPr>
        <a:xfrm>
          <a:off x="710180" y="2056768"/>
          <a:ext cx="1714714" cy="1371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200" kern="1200" dirty="0" smtClean="0"/>
            <a:t>Triangulo Interactivo compuesto de estudiantes y profesores</a:t>
          </a:r>
          <a:endParaRPr lang="es-CO" sz="1200" kern="1200" dirty="0"/>
        </a:p>
      </dsp:txBody>
      <dsp:txXfrm>
        <a:off x="750358" y="2096946"/>
        <a:ext cx="1634358" cy="1291415"/>
      </dsp:txXfrm>
    </dsp:sp>
    <dsp:sp modelId="{6F493E85-6CF0-479E-AB17-9518078F767F}">
      <dsp:nvSpPr>
        <dsp:cNvPr id="0" name=""/>
        <dsp:cNvSpPr/>
      </dsp:nvSpPr>
      <dsp:spPr>
        <a:xfrm rot="15120000">
          <a:off x="2611790" y="2162957"/>
          <a:ext cx="2352032" cy="69813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BF7AD2-1093-4DCB-91D3-3736BDD52BC1}">
      <dsp:nvSpPr>
        <dsp:cNvPr id="0" name=""/>
        <dsp:cNvSpPr/>
      </dsp:nvSpPr>
      <dsp:spPr>
        <a:xfrm>
          <a:off x="2567040" y="707680"/>
          <a:ext cx="1714714" cy="1371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/>
            <a:t>La enseñanza es de autoformación</a:t>
          </a:r>
          <a:endParaRPr lang="es-CO" sz="1600" kern="1200" dirty="0"/>
        </a:p>
      </dsp:txBody>
      <dsp:txXfrm>
        <a:off x="2607218" y="747858"/>
        <a:ext cx="1634358" cy="1291415"/>
      </dsp:txXfrm>
    </dsp:sp>
    <dsp:sp modelId="{AD666D38-F140-47F6-82B7-0E20FFD8A81D}">
      <dsp:nvSpPr>
        <dsp:cNvPr id="0" name=""/>
        <dsp:cNvSpPr/>
      </dsp:nvSpPr>
      <dsp:spPr>
        <a:xfrm rot="17280000">
          <a:off x="4180177" y="2162957"/>
          <a:ext cx="2352032" cy="69813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324369-AFDA-4A4B-8ED0-F8297EDD951F}">
      <dsp:nvSpPr>
        <dsp:cNvPr id="0" name=""/>
        <dsp:cNvSpPr/>
      </dsp:nvSpPr>
      <dsp:spPr>
        <a:xfrm>
          <a:off x="4862245" y="707680"/>
          <a:ext cx="1714714" cy="1371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/>
            <a:t>El Profesor es Un guía</a:t>
          </a:r>
          <a:endParaRPr lang="es-CO" sz="1600" kern="1200" dirty="0"/>
        </a:p>
      </dsp:txBody>
      <dsp:txXfrm>
        <a:off x="4902423" y="747858"/>
        <a:ext cx="1634358" cy="1291415"/>
      </dsp:txXfrm>
    </dsp:sp>
    <dsp:sp modelId="{F2EF0576-21EE-423E-AF32-2902079EB4A1}">
      <dsp:nvSpPr>
        <dsp:cNvPr id="0" name=""/>
        <dsp:cNvSpPr/>
      </dsp:nvSpPr>
      <dsp:spPr>
        <a:xfrm rot="19440000">
          <a:off x="5449028" y="3084832"/>
          <a:ext cx="2352032" cy="69813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D22B18-A3D8-4F1B-B8BA-9B1D93C657EF}">
      <dsp:nvSpPr>
        <dsp:cNvPr id="0" name=""/>
        <dsp:cNvSpPr/>
      </dsp:nvSpPr>
      <dsp:spPr>
        <a:xfrm>
          <a:off x="6719104" y="2056768"/>
          <a:ext cx="1714714" cy="1371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/>
            <a:t>El profesor esta disponible como un asesor</a:t>
          </a:r>
          <a:endParaRPr lang="es-CO" sz="1600" kern="1200" dirty="0"/>
        </a:p>
      </dsp:txBody>
      <dsp:txXfrm>
        <a:off x="6759282" y="2096946"/>
        <a:ext cx="1634358" cy="1291415"/>
      </dsp:txXfrm>
    </dsp:sp>
    <dsp:sp modelId="{F08A4EAC-EEFC-4C7B-84BD-9030F433D489}">
      <dsp:nvSpPr>
        <dsp:cNvPr id="0" name=""/>
        <dsp:cNvSpPr/>
      </dsp:nvSpPr>
      <dsp:spPr>
        <a:xfrm>
          <a:off x="5933686" y="4576456"/>
          <a:ext cx="2352032" cy="698133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7895EB-6301-43DB-A280-F902ECADB766}">
      <dsp:nvSpPr>
        <dsp:cNvPr id="0" name=""/>
        <dsp:cNvSpPr/>
      </dsp:nvSpPr>
      <dsp:spPr>
        <a:xfrm>
          <a:off x="7428361" y="4239637"/>
          <a:ext cx="1714714" cy="1371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/>
            <a:t>El estudiante se desempeña de forma </a:t>
          </a:r>
          <a:r>
            <a:rPr lang="es-CO" sz="1600" kern="1200" dirty="0" err="1" smtClean="0"/>
            <a:t>autonoma</a:t>
          </a:r>
          <a:endParaRPr lang="es-CO" sz="1600" kern="1200" dirty="0"/>
        </a:p>
      </dsp:txBody>
      <dsp:txXfrm>
        <a:off x="7468539" y="4279815"/>
        <a:ext cx="1634358" cy="129141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376BD1-8709-4E54-8552-73FAD6092676}">
      <dsp:nvSpPr>
        <dsp:cNvPr id="0" name=""/>
        <dsp:cNvSpPr/>
      </dsp:nvSpPr>
      <dsp:spPr>
        <a:xfrm>
          <a:off x="3395424" y="3838011"/>
          <a:ext cx="2353151" cy="235315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700" kern="1200" dirty="0" smtClean="0"/>
            <a:t>Características</a:t>
          </a:r>
          <a:endParaRPr lang="es-CO" sz="1700" kern="1200" dirty="0"/>
        </a:p>
      </dsp:txBody>
      <dsp:txXfrm>
        <a:off x="3740035" y="4182622"/>
        <a:ext cx="1663929" cy="1663929"/>
      </dsp:txXfrm>
    </dsp:sp>
    <dsp:sp modelId="{701DBBB7-A13D-406C-804B-5751F71E3131}">
      <dsp:nvSpPr>
        <dsp:cNvPr id="0" name=""/>
        <dsp:cNvSpPr/>
      </dsp:nvSpPr>
      <dsp:spPr>
        <a:xfrm rot="10800000">
          <a:off x="1118446" y="4679263"/>
          <a:ext cx="2151743" cy="67064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731230-D887-47C2-805E-EC0459FEB537}">
      <dsp:nvSpPr>
        <dsp:cNvPr id="0" name=""/>
        <dsp:cNvSpPr/>
      </dsp:nvSpPr>
      <dsp:spPr>
        <a:xfrm>
          <a:off x="700" y="4120390"/>
          <a:ext cx="2235493" cy="17883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600" kern="1200" dirty="0" smtClean="0"/>
            <a:t>La comunicación de estudiantes y profesores es por email, ETC</a:t>
          </a:r>
          <a:endParaRPr lang="es-CO" sz="1600" kern="1200" dirty="0"/>
        </a:p>
      </dsp:txBody>
      <dsp:txXfrm>
        <a:off x="53080" y="4172770"/>
        <a:ext cx="2130733" cy="1683634"/>
      </dsp:txXfrm>
    </dsp:sp>
    <dsp:sp modelId="{120F6677-AA7A-4143-8E9B-AC2612FA568C}">
      <dsp:nvSpPr>
        <dsp:cNvPr id="0" name=""/>
        <dsp:cNvSpPr/>
      </dsp:nvSpPr>
      <dsp:spPr>
        <a:xfrm rot="13500000">
          <a:off x="1814853" y="2997988"/>
          <a:ext cx="2151743" cy="67064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3E965B-B807-4345-B7F2-12EE2CFF0F41}">
      <dsp:nvSpPr>
        <dsp:cNvPr id="0" name=""/>
        <dsp:cNvSpPr/>
      </dsp:nvSpPr>
      <dsp:spPr>
        <a:xfrm>
          <a:off x="1012222" y="1678359"/>
          <a:ext cx="2235493" cy="17883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kern="1200" dirty="0" smtClean="0"/>
            <a:t>El uso de internet es principal entre alumnos y maestros</a:t>
          </a:r>
          <a:endParaRPr lang="es-CO" sz="2000" kern="1200" dirty="0"/>
        </a:p>
      </dsp:txBody>
      <dsp:txXfrm>
        <a:off x="1064602" y="1730739"/>
        <a:ext cx="2130733" cy="1683634"/>
      </dsp:txXfrm>
    </dsp:sp>
    <dsp:sp modelId="{C6F496D3-6659-45A0-A0D8-28CC998DB8A4}">
      <dsp:nvSpPr>
        <dsp:cNvPr id="0" name=""/>
        <dsp:cNvSpPr/>
      </dsp:nvSpPr>
      <dsp:spPr>
        <a:xfrm rot="16200000">
          <a:off x="3496128" y="2301582"/>
          <a:ext cx="2151743" cy="67064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F40D21-2E90-41AA-BB43-03CD2CE76E29}">
      <dsp:nvSpPr>
        <dsp:cNvPr id="0" name=""/>
        <dsp:cNvSpPr/>
      </dsp:nvSpPr>
      <dsp:spPr>
        <a:xfrm>
          <a:off x="3454253" y="666836"/>
          <a:ext cx="2235493" cy="17883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400" kern="1200" dirty="0" smtClean="0"/>
            <a:t>Es económica </a:t>
          </a:r>
          <a:endParaRPr lang="es-CO" sz="2400" kern="1200" dirty="0"/>
        </a:p>
      </dsp:txBody>
      <dsp:txXfrm>
        <a:off x="3506633" y="719216"/>
        <a:ext cx="2130733" cy="1683634"/>
      </dsp:txXfrm>
    </dsp:sp>
    <dsp:sp modelId="{FDA620A1-DF3A-475F-98FF-F8D2025BDA1D}">
      <dsp:nvSpPr>
        <dsp:cNvPr id="0" name=""/>
        <dsp:cNvSpPr/>
      </dsp:nvSpPr>
      <dsp:spPr>
        <a:xfrm rot="18900000">
          <a:off x="5177402" y="2997988"/>
          <a:ext cx="2151743" cy="67064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C56A0F-EDBE-4BEF-BECE-086D88A5401D}">
      <dsp:nvSpPr>
        <dsp:cNvPr id="0" name=""/>
        <dsp:cNvSpPr/>
      </dsp:nvSpPr>
      <dsp:spPr>
        <a:xfrm>
          <a:off x="5896283" y="1678359"/>
          <a:ext cx="2235493" cy="17883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400" kern="1200" dirty="0" smtClean="0"/>
            <a:t>Debe cumplir un programa educativo</a:t>
          </a:r>
          <a:endParaRPr lang="es-CO" sz="2400" kern="1200" dirty="0"/>
        </a:p>
      </dsp:txBody>
      <dsp:txXfrm>
        <a:off x="5948663" y="1730739"/>
        <a:ext cx="2130733" cy="1683634"/>
      </dsp:txXfrm>
    </dsp:sp>
    <dsp:sp modelId="{DDC22267-07DA-4592-AA76-360F3ECE1269}">
      <dsp:nvSpPr>
        <dsp:cNvPr id="0" name=""/>
        <dsp:cNvSpPr/>
      </dsp:nvSpPr>
      <dsp:spPr>
        <a:xfrm>
          <a:off x="5873809" y="4679263"/>
          <a:ext cx="2151743" cy="67064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6D816B-B7C8-487C-B979-174F520CE165}">
      <dsp:nvSpPr>
        <dsp:cNvPr id="0" name=""/>
        <dsp:cNvSpPr/>
      </dsp:nvSpPr>
      <dsp:spPr>
        <a:xfrm>
          <a:off x="6907806" y="4120390"/>
          <a:ext cx="2235493" cy="17883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400" kern="1200" dirty="0" smtClean="0"/>
            <a:t>Permite la </a:t>
          </a:r>
          <a:r>
            <a:rPr lang="es-CO" sz="2400" kern="1200" smtClean="0"/>
            <a:t>actualización inmediata</a:t>
          </a:r>
          <a:endParaRPr lang="es-CO" sz="2400" kern="1200"/>
        </a:p>
      </dsp:txBody>
      <dsp:txXfrm>
        <a:off x="6960186" y="4172770"/>
        <a:ext cx="2130733" cy="16836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40E88173-E154-46AB-8586-8D564C448591}" type="datetimeFigureOut">
              <a:rPr lang="es-CO" smtClean="0"/>
              <a:t>21/09/2015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661FEA5-2DAA-4AFE-B2C8-3769B9E29D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49799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8173-E154-46AB-8586-8D564C448591}" type="datetimeFigureOut">
              <a:rPr lang="es-CO" smtClean="0"/>
              <a:t>21/09/2015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661FEA5-2DAA-4AFE-B2C8-3769B9E29D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14872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8173-E154-46AB-8586-8D564C448591}" type="datetimeFigureOut">
              <a:rPr lang="es-CO" smtClean="0"/>
              <a:t>21/09/2015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661FEA5-2DAA-4AFE-B2C8-3769B9E29D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47795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8173-E154-46AB-8586-8D564C448591}" type="datetimeFigureOut">
              <a:rPr lang="es-CO" smtClean="0"/>
              <a:t>21/09/2015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661FEA5-2DAA-4AFE-B2C8-3769B9E29D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81386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8173-E154-46AB-8586-8D564C448591}" type="datetimeFigureOut">
              <a:rPr lang="es-CO" smtClean="0"/>
              <a:t>21/09/2015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661FEA5-2DAA-4AFE-B2C8-3769B9E29D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786701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8173-E154-46AB-8586-8D564C448591}" type="datetimeFigureOut">
              <a:rPr lang="es-CO" smtClean="0"/>
              <a:t>21/09/2015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661FEA5-2DAA-4AFE-B2C8-3769B9E29D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858140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8173-E154-46AB-8586-8D564C448591}" type="datetimeFigureOut">
              <a:rPr lang="es-CO" smtClean="0"/>
              <a:t>21/09/2015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661FEA5-2DAA-4AFE-B2C8-3769B9E29D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12129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40E88173-E154-46AB-8586-8D564C448591}" type="datetimeFigureOut">
              <a:rPr lang="es-CO" smtClean="0"/>
              <a:t>21/09/2015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661FEA5-2DAA-4AFE-B2C8-3769B9E29D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691647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8173-E154-46AB-8586-8D564C448591}" type="datetimeFigureOut">
              <a:rPr lang="es-CO" smtClean="0"/>
              <a:t>21/09/2015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s-CO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661FEA5-2DAA-4AFE-B2C8-3769B9E29D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0482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8173-E154-46AB-8586-8D564C448591}" type="datetimeFigureOut">
              <a:rPr lang="es-CO" smtClean="0"/>
              <a:t>21/09/2015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661FEA5-2DAA-4AFE-B2C8-3769B9E29D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6434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8173-E154-46AB-8586-8D564C448591}" type="datetimeFigureOut">
              <a:rPr lang="es-CO" smtClean="0"/>
              <a:t>21/09/2015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661FEA5-2DAA-4AFE-B2C8-3769B9E29D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93166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8173-E154-46AB-8586-8D564C448591}" type="datetimeFigureOut">
              <a:rPr lang="es-CO" smtClean="0"/>
              <a:t>21/09/2015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661FEA5-2DAA-4AFE-B2C8-3769B9E29D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39994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8173-E154-46AB-8586-8D564C448591}" type="datetimeFigureOut">
              <a:rPr lang="es-CO" smtClean="0"/>
              <a:t>21/09/2015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661FEA5-2DAA-4AFE-B2C8-3769B9E29D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4386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8173-E154-46AB-8586-8D564C448591}" type="datetimeFigureOut">
              <a:rPr lang="es-CO" smtClean="0"/>
              <a:t>21/09/2015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661FEA5-2DAA-4AFE-B2C8-3769B9E29D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30917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8173-E154-46AB-8586-8D564C448591}" type="datetimeFigureOut">
              <a:rPr lang="es-CO" smtClean="0"/>
              <a:t>21/09/2015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661FEA5-2DAA-4AFE-B2C8-3769B9E29D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75918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8173-E154-46AB-8586-8D564C448591}" type="datetimeFigureOut">
              <a:rPr lang="es-CO" smtClean="0"/>
              <a:t>21/09/2015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661FEA5-2DAA-4AFE-B2C8-3769B9E29D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05277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88173-E154-46AB-8586-8D564C448591}" type="datetimeFigureOut">
              <a:rPr lang="es-CO" smtClean="0"/>
              <a:t>21/09/2015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661FEA5-2DAA-4AFE-B2C8-3769B9E29D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47010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40E88173-E154-46AB-8586-8D564C448591}" type="datetimeFigureOut">
              <a:rPr lang="es-CO" smtClean="0"/>
              <a:t>21/09/2015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s-CO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661FEA5-2DAA-4AFE-B2C8-3769B9E29D1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9294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23528" y="593304"/>
            <a:ext cx="8424936" cy="6264696"/>
          </a:xfrm>
        </p:spPr>
        <p:txBody>
          <a:bodyPr>
            <a:normAutofit/>
          </a:bodyPr>
          <a:lstStyle/>
          <a:p>
            <a:pPr algn="ctr"/>
            <a:r>
              <a:rPr lang="es-ES" sz="2400" dirty="0" smtClean="0">
                <a:solidFill>
                  <a:schemeClr val="bg1"/>
                </a:solidFill>
                <a:latin typeface="Verdana" pitchFamily="34" charset="0"/>
              </a:rPr>
              <a:t>DANIEL ESTRADA MURCIA</a:t>
            </a:r>
          </a:p>
          <a:p>
            <a:pPr algn="ctr"/>
            <a:r>
              <a:rPr lang="es-ES" sz="2400" dirty="0" smtClean="0">
                <a:solidFill>
                  <a:schemeClr val="bg1"/>
                </a:solidFill>
                <a:latin typeface="Verdana" pitchFamily="34" charset="0"/>
              </a:rPr>
              <a:t>KEVIN MIRA COLORADO</a:t>
            </a:r>
          </a:p>
          <a:p>
            <a:pPr algn="ctr"/>
            <a:endParaRPr lang="es-ES" sz="2400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r>
              <a:rPr lang="es-ES" sz="2400" dirty="0" smtClean="0">
                <a:solidFill>
                  <a:schemeClr val="bg1"/>
                </a:solidFill>
                <a:latin typeface="Verdana" pitchFamily="34" charset="0"/>
              </a:rPr>
              <a:t>MAPA MENTAL </a:t>
            </a:r>
          </a:p>
          <a:p>
            <a:pPr algn="ctr"/>
            <a:endParaRPr lang="es-ES" sz="2400" dirty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r>
              <a:rPr lang="es-ES" sz="2400" dirty="0" smtClean="0">
                <a:solidFill>
                  <a:schemeClr val="bg1"/>
                </a:solidFill>
                <a:latin typeface="Verdana" pitchFamily="34" charset="0"/>
              </a:rPr>
              <a:t>CARLOS FERNANDEZ </a:t>
            </a:r>
          </a:p>
          <a:p>
            <a:pPr algn="ctr"/>
            <a:r>
              <a:rPr lang="es-ES" sz="2400" dirty="0" smtClean="0">
                <a:solidFill>
                  <a:schemeClr val="bg1"/>
                </a:solidFill>
                <a:latin typeface="Verdana" pitchFamily="34" charset="0"/>
              </a:rPr>
              <a:t>9ºD</a:t>
            </a:r>
          </a:p>
          <a:p>
            <a:pPr algn="ctr"/>
            <a:endParaRPr lang="es-ES" sz="2400" dirty="0">
              <a:solidFill>
                <a:schemeClr val="bg1"/>
              </a:solidFill>
              <a:latin typeface="Verdana" pitchFamily="34" charset="0"/>
            </a:endParaRPr>
          </a:p>
          <a:p>
            <a:pPr algn="ctr"/>
            <a:r>
              <a:rPr lang="es-ES" sz="2400" dirty="0" smtClean="0">
                <a:solidFill>
                  <a:schemeClr val="bg1"/>
                </a:solidFill>
                <a:latin typeface="Verdana" pitchFamily="34" charset="0"/>
              </a:rPr>
              <a:t>I.E LA SALLE DE CAMPOAMOR</a:t>
            </a:r>
          </a:p>
          <a:p>
            <a:pPr algn="ctr"/>
            <a:r>
              <a:rPr lang="es-ES" sz="2400" dirty="0" smtClean="0">
                <a:solidFill>
                  <a:schemeClr val="bg1"/>
                </a:solidFill>
                <a:latin typeface="Verdana" pitchFamily="34" charset="0"/>
              </a:rPr>
              <a:t>2015</a:t>
            </a:r>
          </a:p>
          <a:p>
            <a:pPr algn="ctr"/>
            <a:endParaRPr lang="es-ES" sz="24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35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0366627"/>
              </p:ext>
            </p:extLst>
          </p:nvPr>
        </p:nvGraphicFramePr>
        <p:xfrm>
          <a:off x="0" y="0"/>
          <a:ext cx="9144000" cy="6832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1707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620369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075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890847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8112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105551201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52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412911378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61183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913229315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220593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Sala de reuniones 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Sala de reuniones 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a de reuniones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66</TotalTime>
  <Words>215</Words>
  <Application>Microsoft Office PowerPoint</Application>
  <PresentationFormat>Presentación en pantalla (4:3)</PresentationFormat>
  <Paragraphs>41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Verdana</vt:lpstr>
      <vt:lpstr>Wingdings 3</vt:lpstr>
      <vt:lpstr>Sala de reuniones Ion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Secretaria de Educacion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IE</dc:creator>
  <cp:lastModifiedBy>Hugo jaramillo estrada</cp:lastModifiedBy>
  <cp:revision>6</cp:revision>
  <dcterms:created xsi:type="dcterms:W3CDTF">2015-09-07T13:07:23Z</dcterms:created>
  <dcterms:modified xsi:type="dcterms:W3CDTF">2015-09-21T23:39:52Z</dcterms:modified>
</cp:coreProperties>
</file>