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1236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361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85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9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164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4946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7756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94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647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41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232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153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989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029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75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003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7AB55A-A206-4A34-9F5A-47D6219BEBBF}" type="datetimeFigureOut">
              <a:rPr lang="es-CO" smtClean="0"/>
              <a:t>02/08/2015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DDDB87-04C4-4030-8012-A54B1BD031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074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00325" y="357186"/>
            <a:ext cx="8310562" cy="938213"/>
          </a:xfrm>
        </p:spPr>
        <p:txBody>
          <a:bodyPr/>
          <a:lstStyle/>
          <a:p>
            <a:pPr algn="ctr"/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MALWARE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52587" y="1885950"/>
            <a:ext cx="9144000" cy="4257675"/>
          </a:xfrm>
        </p:spPr>
        <p:txBody>
          <a:bodyPr>
            <a:normAutofit/>
          </a:bodyPr>
          <a:lstStyle/>
          <a:p>
            <a:pPr algn="ctr"/>
            <a:r>
              <a:rPr lang="es-CO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Daniel estrada Murcia</a:t>
            </a:r>
          </a:p>
          <a:p>
            <a:pPr algn="ctr"/>
            <a:r>
              <a:rPr lang="es-CO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Kevin mira colorado</a:t>
            </a:r>
          </a:p>
          <a:p>
            <a:pPr algn="ctr"/>
            <a:endParaRPr lang="es-CO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CO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9°D </a:t>
            </a:r>
          </a:p>
          <a:p>
            <a:pPr algn="ctr"/>
            <a:endParaRPr lang="es-CO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CO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Carlos </a:t>
            </a:r>
            <a:r>
              <a:rPr lang="es-CO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fernandez</a:t>
            </a:r>
            <a:endParaRPr lang="es-CO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CO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I.E la </a:t>
            </a:r>
            <a:r>
              <a:rPr lang="es-CO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salle</a:t>
            </a:r>
            <a:r>
              <a:rPr lang="es-CO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de Campoamor</a:t>
            </a:r>
          </a:p>
          <a:p>
            <a:pPr algn="ctr"/>
            <a:r>
              <a:rPr lang="es-CO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2015</a:t>
            </a:r>
            <a:endParaRPr lang="es-CO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11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351" y="195263"/>
            <a:ext cx="10131425" cy="1456267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1- con </a:t>
            </a:r>
            <a:r>
              <a:rPr lang="es-E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tus palabras ¿Qué es malware ?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4540" y="1514476"/>
            <a:ext cx="5127623" cy="4672012"/>
          </a:xfrm>
        </p:spPr>
        <p:txBody>
          <a:bodyPr/>
          <a:lstStyle/>
          <a:p>
            <a:r>
              <a:rPr lang="es-ES" sz="2800" b="1" dirty="0" smtClean="0"/>
              <a:t>El malware Son </a:t>
            </a:r>
            <a:r>
              <a:rPr lang="es-ES" sz="2800" b="1" dirty="0"/>
              <a:t>programas  informáticos diseñados por </a:t>
            </a:r>
            <a:r>
              <a:rPr lang="es-ES" sz="2800" b="1" dirty="0" err="1" smtClean="0"/>
              <a:t>ciberdelincuentes</a:t>
            </a:r>
            <a:r>
              <a:rPr lang="es-ES" sz="2800" b="1" dirty="0" smtClean="0"/>
              <a:t>, Que causa </a:t>
            </a:r>
            <a:r>
              <a:rPr lang="es-ES" sz="2800" b="1" dirty="0"/>
              <a:t>algún daño o perjuicio al usuario como el robo de información , modificaciones al sistema operativo y las aplicaciones instaladas o tomar el control del equipo 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12" y="1876426"/>
            <a:ext cx="5067471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7437" y="152400"/>
            <a:ext cx="8874126" cy="976313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2- Explica cada tipo de malware ?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0088" y="1400175"/>
            <a:ext cx="4186237" cy="525780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Tipos del malware </a:t>
            </a:r>
          </a:p>
          <a:p>
            <a:r>
              <a:rPr lang="es-ES" sz="2000" b="1" dirty="0">
                <a:solidFill>
                  <a:srgbClr val="FF0000"/>
                </a:solidFill>
              </a:rPr>
              <a:t>EL VIRUS :</a:t>
            </a:r>
            <a:r>
              <a:rPr lang="es-ES" sz="2000" b="1" dirty="0"/>
              <a:t>Inserta parte de su código interno dentro de programas legítimos , </a:t>
            </a:r>
            <a:r>
              <a:rPr lang="es-ES" sz="2000" b="1" dirty="0" smtClean="0"/>
              <a:t>Con este modo </a:t>
            </a:r>
            <a:r>
              <a:rPr lang="es-ES" sz="2000" b="1" dirty="0"/>
              <a:t>, un  usuario podría ejecutar el equipo </a:t>
            </a:r>
          </a:p>
          <a:p>
            <a:r>
              <a:rPr lang="es-ES" sz="2000" b="1" dirty="0">
                <a:solidFill>
                  <a:srgbClr val="FF0000"/>
                </a:solidFill>
              </a:rPr>
              <a:t>EL GUSANO: </a:t>
            </a:r>
            <a:r>
              <a:rPr lang="es-ES" sz="2000" b="1" dirty="0" smtClean="0"/>
              <a:t>código </a:t>
            </a:r>
            <a:r>
              <a:rPr lang="es-ES" sz="2000" b="1" dirty="0"/>
              <a:t>malicioso </a:t>
            </a:r>
            <a:r>
              <a:rPr lang="es-ES" sz="2000" b="1" dirty="0" smtClean="0"/>
              <a:t> que se diseño para  </a:t>
            </a:r>
            <a:r>
              <a:rPr lang="es-ES" sz="2000" b="1" dirty="0" err="1"/>
              <a:t>prepagarse</a:t>
            </a:r>
            <a:r>
              <a:rPr lang="es-ES" sz="2000" b="1" dirty="0"/>
              <a:t>  automáticamente a través de cualquier medio como USB, disco duro etc.</a:t>
            </a:r>
          </a:p>
          <a:p>
            <a:r>
              <a:rPr lang="es-ES" sz="2000" b="1" dirty="0">
                <a:solidFill>
                  <a:srgbClr val="FF0000"/>
                </a:solidFill>
              </a:rPr>
              <a:t>EL TROYANO: </a:t>
            </a:r>
            <a:r>
              <a:rPr lang="es-ES" sz="2000" b="1" dirty="0" smtClean="0"/>
              <a:t>código </a:t>
            </a:r>
            <a:r>
              <a:rPr lang="es-ES" sz="2000" b="1" dirty="0"/>
              <a:t>malicioso que no se propaga automáticamente ni tampoco afecta archivos</a:t>
            </a:r>
            <a:endParaRPr lang="es-CO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69" y="2243137"/>
            <a:ext cx="6962464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1" y="0"/>
            <a:ext cx="10131425" cy="1456267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3-¿Cómo se puede detectar un malware ?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343026"/>
            <a:ext cx="6029324" cy="5272088"/>
          </a:xfrm>
        </p:spPr>
        <p:txBody>
          <a:bodyPr/>
          <a:lstStyle/>
          <a:p>
            <a:r>
              <a:rPr lang="es-ES" sz="2800" b="1" dirty="0" smtClean="0"/>
              <a:t>Seria muy </a:t>
            </a:r>
            <a:r>
              <a:rPr lang="es-ES" sz="2800" b="1" dirty="0"/>
              <a:t>difícil </a:t>
            </a:r>
            <a:r>
              <a:rPr lang="es-ES" sz="2800" b="1" dirty="0" smtClean="0"/>
              <a:t>Detectar Un Malware por </a:t>
            </a:r>
            <a:r>
              <a:rPr lang="es-ES" sz="2800" b="1" dirty="0"/>
              <a:t>que la mayoría de los códigos maliciosos intentan pasar de invertidos ocultando cualquier comportamiento extraño que pudiera  hacer sospechar a la victima de que su  sistema esta infectado , es bueno instalar una seguridad para proteger el equipo </a:t>
            </a:r>
          </a:p>
          <a:p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88" y="2057400"/>
            <a:ext cx="52387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3038" y="0"/>
            <a:ext cx="10131425" cy="1456267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 ¿Cómo evitar un malware en un pc ?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313" y="1327679"/>
            <a:ext cx="6986587" cy="5401733"/>
          </a:xfrm>
        </p:spPr>
        <p:txBody>
          <a:bodyPr>
            <a:normAutofit lnSpcReduction="10000"/>
          </a:bodyPr>
          <a:lstStyle/>
          <a:p>
            <a:r>
              <a:rPr lang="es-ES" sz="3600" b="1" dirty="0" smtClean="0"/>
              <a:t>Para no ser </a:t>
            </a:r>
            <a:r>
              <a:rPr lang="es-ES" sz="3600" b="1" dirty="0"/>
              <a:t>victima de un malware </a:t>
            </a:r>
            <a:r>
              <a:rPr lang="es-ES" sz="3600" b="1" dirty="0" smtClean="0"/>
              <a:t>Tenemos que </a:t>
            </a:r>
            <a:r>
              <a:rPr lang="es-ES" sz="3600" b="1" dirty="0"/>
              <a:t>evitar descargar e instalar programas desconocidos , no </a:t>
            </a:r>
            <a:r>
              <a:rPr lang="es-ES" sz="3600" b="1" dirty="0" smtClean="0"/>
              <a:t>seguir </a:t>
            </a:r>
            <a:r>
              <a:rPr lang="es-ES" sz="3600" b="1" dirty="0"/>
              <a:t>enlaces provenientes de correos y mensajes para acceder a servicios bancarios , es  importante </a:t>
            </a:r>
            <a:r>
              <a:rPr lang="es-ES" sz="3600" b="1" dirty="0" smtClean="0"/>
              <a:t> mantener  </a:t>
            </a:r>
            <a:r>
              <a:rPr lang="es-ES" sz="3600" b="1" dirty="0"/>
              <a:t>protegido el sistema con soluciones de seguridad como cortafuego y filtros de </a:t>
            </a:r>
            <a:r>
              <a:rPr lang="es-ES" sz="3600" b="1" dirty="0" err="1"/>
              <a:t>antispam</a:t>
            </a:r>
            <a:r>
              <a:rPr lang="es-ES" sz="3600" b="1" dirty="0"/>
              <a:t>  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1599670"/>
            <a:ext cx="476095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63" y="238125"/>
            <a:ext cx="10131425" cy="1456267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5¿Qué se debe hacer cuando un pc  ya esta infectado con el malware ?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1539" y="1694393"/>
            <a:ext cx="4643436" cy="4949296"/>
          </a:xfrm>
        </p:spPr>
        <p:txBody>
          <a:bodyPr>
            <a:normAutofit fontScale="92500" lnSpcReduction="10000"/>
          </a:bodyPr>
          <a:lstStyle/>
          <a:p>
            <a:r>
              <a:rPr lang="es-ES" sz="2800" b="1" dirty="0" smtClean="0"/>
              <a:t>Si Sospechas </a:t>
            </a:r>
            <a:r>
              <a:rPr lang="es-ES" sz="2800" b="1" dirty="0"/>
              <a:t>de que </a:t>
            </a:r>
            <a:r>
              <a:rPr lang="es-ES" sz="2800" b="1" dirty="0" smtClean="0"/>
              <a:t>tu </a:t>
            </a:r>
            <a:r>
              <a:rPr lang="es-ES" sz="2800" b="1" dirty="0"/>
              <a:t>equipo pudiera estar infectado , es fundamental como primer paso instalar una solución de antivirus , debe realizar un análisis completo del  equipo con el fin  de eliminar códigos maliciosos es recomendable cambiar todas sus contraseñas con el fin de evitar al </a:t>
            </a:r>
            <a:r>
              <a:rPr lang="es-ES" sz="2800" b="1" dirty="0" err="1"/>
              <a:t>ciberdelincuente</a:t>
            </a:r>
            <a:r>
              <a:rPr lang="es-ES" sz="2800" b="1" dirty="0"/>
              <a:t> manejar sitios 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1852612"/>
            <a:ext cx="5905451" cy="41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4" y="0"/>
            <a:ext cx="10131425" cy="1456267"/>
          </a:xfrm>
        </p:spPr>
        <p:txBody>
          <a:bodyPr/>
          <a:lstStyle/>
          <a:p>
            <a:r>
              <a:rPr lang="es-CO" dirty="0" smtClean="0"/>
              <a:t> 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103641"/>
              </p:ext>
            </p:extLst>
          </p:nvPr>
        </p:nvGraphicFramePr>
        <p:xfrm>
          <a:off x="685806" y="898526"/>
          <a:ext cx="101314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  <a:gridCol w="506571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V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I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U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Y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U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K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Ñ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X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Z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X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Z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Ñ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K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Ñ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Y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U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Y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Y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K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K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Y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U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K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Ñ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Z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X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U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U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Y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U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K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Y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U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K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Ñ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  <a:endParaRPr lang="es-CO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229101" y="143358"/>
            <a:ext cx="9558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SOPA DE LETRAS</a:t>
            </a:r>
            <a:endParaRPr lang="es-CO" sz="3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77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9051" y="195263"/>
            <a:ext cx="10131425" cy="1456267"/>
          </a:xfrm>
        </p:spPr>
        <p:txBody>
          <a:bodyPr/>
          <a:lstStyle/>
          <a:p>
            <a:r>
              <a:rPr lang="es-CO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conclusiones</a:t>
            </a:r>
            <a:endParaRPr lang="es-CO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1" y="1651530"/>
            <a:ext cx="10245726" cy="4763557"/>
          </a:xfrm>
        </p:spPr>
        <p:txBody>
          <a:bodyPr>
            <a:normAutofit fontScale="92500"/>
          </a:bodyPr>
          <a:lstStyle/>
          <a:p>
            <a:r>
              <a:rPr lang="es-E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600" dirty="0">
                <a:latin typeface="Aharoni" panose="02010803020104030203" pitchFamily="2" charset="-79"/>
                <a:cs typeface="Aharoni" panose="02010803020104030203" pitchFamily="2" charset="-79"/>
              </a:rPr>
              <a:t>aprendemos a</a:t>
            </a:r>
            <a:r>
              <a:rPr lang="es-E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600" dirty="0">
                <a:latin typeface="Aharoni" panose="02010803020104030203" pitchFamily="2" charset="-79"/>
                <a:cs typeface="Aharoni" panose="02010803020104030203" pitchFamily="2" charset="-79"/>
              </a:rPr>
              <a:t>que a los computadores no se les debe descargar juegos porque de ellos pueden salir códigos malicioso </a:t>
            </a:r>
          </a:p>
          <a:p>
            <a:r>
              <a:rPr lang="es-ES" sz="3600" dirty="0">
                <a:latin typeface="Aharoni" panose="02010803020104030203" pitchFamily="2" charset="-79"/>
                <a:cs typeface="Aharoni" panose="02010803020104030203" pitchFamily="2" charset="-79"/>
              </a:rPr>
              <a:t>Aprendimos  </a:t>
            </a:r>
            <a:r>
              <a:rPr lang="es-E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que </a:t>
            </a:r>
            <a:r>
              <a:rPr lang="es-ES" sz="3600" dirty="0">
                <a:latin typeface="Aharoni" panose="02010803020104030203" pitchFamily="2" charset="-79"/>
                <a:cs typeface="Aharoni" panose="02010803020104030203" pitchFamily="2" charset="-79"/>
              </a:rPr>
              <a:t>cuando detectemos un malware es necesario descargarle una seguridad al computador </a:t>
            </a:r>
            <a:r>
              <a:rPr lang="es-E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como un antivirus</a:t>
            </a:r>
            <a:endParaRPr lang="es-E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sz="3600" dirty="0">
                <a:latin typeface="Aharoni" panose="02010803020104030203" pitchFamily="2" charset="-79"/>
                <a:cs typeface="Aharoni" panose="02010803020104030203" pitchFamily="2" charset="-79"/>
              </a:rPr>
              <a:t>Cuando </a:t>
            </a:r>
            <a:r>
              <a:rPr lang="es-E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nos </a:t>
            </a:r>
            <a:r>
              <a:rPr lang="es-ES" sz="3600" dirty="0">
                <a:latin typeface="Aharoni" panose="02010803020104030203" pitchFamily="2" charset="-79"/>
                <a:cs typeface="Aharoni" panose="02010803020104030203" pitchFamily="2" charset="-79"/>
              </a:rPr>
              <a:t>surjan problemas con malware es necesario hacerle un análisis al computador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96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35</TotalTime>
  <Words>661</Words>
  <Application>Microsoft Office PowerPoint</Application>
  <PresentationFormat>Panorámica</PresentationFormat>
  <Paragraphs>328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Celestial</vt:lpstr>
      <vt:lpstr>MALWARE</vt:lpstr>
      <vt:lpstr>1- con tus palabras ¿Qué es malware ?</vt:lpstr>
      <vt:lpstr>2- Explica cada tipo de malware ?</vt:lpstr>
      <vt:lpstr>3-¿Cómo se puede detectar un malware ?</vt:lpstr>
      <vt:lpstr>4 ¿Cómo evitar un malware en un pc ?</vt:lpstr>
      <vt:lpstr>5¿Qué se debe hacer cuando un pc  ya esta infectado con el malware ?</vt:lpstr>
      <vt:lpstr> 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</dc:title>
  <dc:creator>Hugo jaramillo estrada</dc:creator>
  <cp:lastModifiedBy>Hugo jaramillo estrada</cp:lastModifiedBy>
  <cp:revision>5</cp:revision>
  <dcterms:created xsi:type="dcterms:W3CDTF">2015-08-03T00:24:15Z</dcterms:created>
  <dcterms:modified xsi:type="dcterms:W3CDTF">2015-08-03T00:59:24Z</dcterms:modified>
</cp:coreProperties>
</file>