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6A002-9C40-4813-A1FC-DD421F3FD977}" type="doc">
      <dgm:prSet loTypeId="urn:microsoft.com/office/officeart/2005/8/layout/radial1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A8DF1BFF-86F6-4EB5-867A-A35710EAE743}">
      <dgm:prSet phldrT="[Texto]" custT="1"/>
      <dgm:spPr/>
      <dgm:t>
        <a:bodyPr/>
        <a:lstStyle/>
        <a:p>
          <a:r>
            <a:rPr lang="es-ES" sz="1400" dirty="0" smtClean="0"/>
            <a:t>Robo De Identidad (CONSEJOS) </a:t>
          </a:r>
          <a:endParaRPr lang="es-CO" sz="1400" dirty="0"/>
        </a:p>
      </dgm:t>
    </dgm:pt>
    <dgm:pt modelId="{9616A07F-6A28-440D-B27F-82028B2D9FF4}" type="parTrans" cxnId="{BD0D49BD-4B09-44EE-93E1-34113D102444}">
      <dgm:prSet/>
      <dgm:spPr/>
      <dgm:t>
        <a:bodyPr/>
        <a:lstStyle/>
        <a:p>
          <a:endParaRPr lang="es-CO"/>
        </a:p>
      </dgm:t>
    </dgm:pt>
    <dgm:pt modelId="{5CE5DC3A-216D-4B82-8F2A-7C4B3668EF95}" type="sibTrans" cxnId="{BD0D49BD-4B09-44EE-93E1-34113D102444}">
      <dgm:prSet/>
      <dgm:spPr/>
      <dgm:t>
        <a:bodyPr/>
        <a:lstStyle/>
        <a:p>
          <a:endParaRPr lang="es-CO"/>
        </a:p>
      </dgm:t>
    </dgm:pt>
    <dgm:pt modelId="{246B258C-F879-4E3D-AED5-7E73C01B2173}">
      <dgm:prSet phldrT="[Texto]"/>
      <dgm:spPr/>
      <dgm:t>
        <a:bodyPr/>
        <a:lstStyle/>
        <a:p>
          <a:r>
            <a:rPr lang="es-ES" dirty="0" smtClean="0"/>
            <a:t>1) No dar </a:t>
          </a:r>
          <a:r>
            <a:rPr lang="es-ES" dirty="0" err="1" smtClean="0"/>
            <a:t>Informacion</a:t>
          </a:r>
          <a:r>
            <a:rPr lang="es-ES" dirty="0" smtClean="0"/>
            <a:t> Personal  en encuestas </a:t>
          </a:r>
          <a:r>
            <a:rPr lang="es-ES" dirty="0" err="1" smtClean="0"/>
            <a:t>telefonicas</a:t>
          </a:r>
          <a:r>
            <a:rPr lang="es-ES" dirty="0" smtClean="0"/>
            <a:t> o </a:t>
          </a:r>
          <a:r>
            <a:rPr lang="es-ES" dirty="0" err="1" smtClean="0"/>
            <a:t>electronicas</a:t>
          </a:r>
          <a:r>
            <a:rPr lang="es-ES" dirty="0" smtClean="0"/>
            <a:t> </a:t>
          </a:r>
          <a:endParaRPr lang="es-CO" dirty="0"/>
        </a:p>
      </dgm:t>
    </dgm:pt>
    <dgm:pt modelId="{5E094868-44DE-4FCC-8F0D-FE4B911F2B2E}" type="parTrans" cxnId="{CD88AEE9-DB08-4520-8C1E-4D1C01E19E98}">
      <dgm:prSet/>
      <dgm:spPr/>
      <dgm:t>
        <a:bodyPr/>
        <a:lstStyle/>
        <a:p>
          <a:endParaRPr lang="es-CO"/>
        </a:p>
      </dgm:t>
    </dgm:pt>
    <dgm:pt modelId="{5759876D-8923-48EB-9147-727CF5E268FD}" type="sibTrans" cxnId="{CD88AEE9-DB08-4520-8C1E-4D1C01E19E98}">
      <dgm:prSet/>
      <dgm:spPr/>
      <dgm:t>
        <a:bodyPr/>
        <a:lstStyle/>
        <a:p>
          <a:endParaRPr lang="es-CO"/>
        </a:p>
      </dgm:t>
    </dgm:pt>
    <dgm:pt modelId="{9517BA97-2919-4123-82BE-7D03486E3B8A}">
      <dgm:prSet phldrT="[Texto]"/>
      <dgm:spPr/>
      <dgm:t>
        <a:bodyPr/>
        <a:lstStyle/>
        <a:p>
          <a:r>
            <a:rPr lang="es-ES" dirty="0" smtClean="0"/>
            <a:t>2) Cerrar siempre las sesiones de correo </a:t>
          </a:r>
          <a:r>
            <a:rPr lang="es-ES" dirty="0" err="1" smtClean="0"/>
            <a:t>electronico</a:t>
          </a:r>
          <a:r>
            <a:rPr lang="es-ES" dirty="0" smtClean="0"/>
            <a:t> o redes sociales  </a:t>
          </a:r>
          <a:endParaRPr lang="es-CO" dirty="0"/>
        </a:p>
      </dgm:t>
    </dgm:pt>
    <dgm:pt modelId="{B5250BCB-9F93-4007-8540-8D189596FEE5}" type="parTrans" cxnId="{A71FBF4B-98A6-4A4B-9F44-4A254DB9C535}">
      <dgm:prSet/>
      <dgm:spPr/>
      <dgm:t>
        <a:bodyPr/>
        <a:lstStyle/>
        <a:p>
          <a:endParaRPr lang="es-CO"/>
        </a:p>
      </dgm:t>
    </dgm:pt>
    <dgm:pt modelId="{9EF5140E-E961-474C-BF23-8EC7DBBF625B}" type="sibTrans" cxnId="{A71FBF4B-98A6-4A4B-9F44-4A254DB9C535}">
      <dgm:prSet/>
      <dgm:spPr/>
      <dgm:t>
        <a:bodyPr/>
        <a:lstStyle/>
        <a:p>
          <a:endParaRPr lang="es-CO"/>
        </a:p>
      </dgm:t>
    </dgm:pt>
    <dgm:pt modelId="{018F4405-1B68-4068-9FA2-A0458598159D}">
      <dgm:prSet phldrT="[Texto]"/>
      <dgm:spPr/>
      <dgm:t>
        <a:bodyPr/>
        <a:lstStyle/>
        <a:p>
          <a:r>
            <a:rPr lang="es-ES" dirty="0" smtClean="0"/>
            <a:t>3) No colocar nombres ni contraseñas en links que te lleguen por correo </a:t>
          </a:r>
          <a:r>
            <a:rPr lang="es-ES" dirty="0" err="1" smtClean="0"/>
            <a:t>electronico</a:t>
          </a:r>
          <a:r>
            <a:rPr lang="es-ES" dirty="0" smtClean="0"/>
            <a:t> </a:t>
          </a:r>
          <a:endParaRPr lang="es-CO" dirty="0"/>
        </a:p>
      </dgm:t>
    </dgm:pt>
    <dgm:pt modelId="{EB4B9231-1541-42F2-854A-D2C84B7183A1}" type="parTrans" cxnId="{CE057726-56ED-4484-A8E6-4FA000FA70D5}">
      <dgm:prSet/>
      <dgm:spPr/>
      <dgm:t>
        <a:bodyPr/>
        <a:lstStyle/>
        <a:p>
          <a:endParaRPr lang="es-CO"/>
        </a:p>
      </dgm:t>
    </dgm:pt>
    <dgm:pt modelId="{51292575-BDE6-4BB1-B5E9-7D8D9BC290EA}" type="sibTrans" cxnId="{CE057726-56ED-4484-A8E6-4FA000FA70D5}">
      <dgm:prSet/>
      <dgm:spPr/>
      <dgm:t>
        <a:bodyPr/>
        <a:lstStyle/>
        <a:p>
          <a:endParaRPr lang="es-CO"/>
        </a:p>
      </dgm:t>
    </dgm:pt>
    <dgm:pt modelId="{519A0FF0-F3F3-4B62-9D59-D69E2C1956BA}">
      <dgm:prSet phldrT="[Texto]"/>
      <dgm:spPr/>
      <dgm:t>
        <a:bodyPr/>
        <a:lstStyle/>
        <a:p>
          <a:r>
            <a:rPr lang="es-ES" dirty="0" smtClean="0"/>
            <a:t>4) Recordar que las contraseñas son privadas, no compartirlas con nadie y cambiarla constantemente </a:t>
          </a:r>
          <a:endParaRPr lang="es-CO" dirty="0"/>
        </a:p>
      </dgm:t>
    </dgm:pt>
    <dgm:pt modelId="{03285B0B-5AED-4449-8D43-645CB1F8EF87}" type="parTrans" cxnId="{6C875D56-C2C4-41E0-973B-E5A97E58928C}">
      <dgm:prSet/>
      <dgm:spPr/>
      <dgm:t>
        <a:bodyPr/>
        <a:lstStyle/>
        <a:p>
          <a:endParaRPr lang="es-CO"/>
        </a:p>
      </dgm:t>
    </dgm:pt>
    <dgm:pt modelId="{43455EB2-44A1-4776-A986-488481126FF5}" type="sibTrans" cxnId="{6C875D56-C2C4-41E0-973B-E5A97E58928C}">
      <dgm:prSet/>
      <dgm:spPr/>
      <dgm:t>
        <a:bodyPr/>
        <a:lstStyle/>
        <a:p>
          <a:endParaRPr lang="es-CO"/>
        </a:p>
      </dgm:t>
    </dgm:pt>
    <dgm:pt modelId="{ECBBAB22-793B-411F-9A67-28999A8A961C}">
      <dgm:prSet/>
      <dgm:spPr/>
      <dgm:t>
        <a:bodyPr/>
        <a:lstStyle/>
        <a:p>
          <a:r>
            <a:rPr lang="es-ES" dirty="0" smtClean="0"/>
            <a:t>5) Asegurarnos de que cuando vayas a hacer la </a:t>
          </a:r>
          <a:r>
            <a:rPr lang="es-ES" dirty="0" err="1" smtClean="0"/>
            <a:t>transaccion</a:t>
          </a:r>
          <a:r>
            <a:rPr lang="es-ES" dirty="0" smtClean="0"/>
            <a:t> la pagina debe tener HTTPS:// Y terminar con un candado</a:t>
          </a:r>
          <a:endParaRPr lang="es-CO" dirty="0"/>
        </a:p>
      </dgm:t>
    </dgm:pt>
    <dgm:pt modelId="{F4F11825-2F10-482E-9B86-1065A8E600FA}" type="parTrans" cxnId="{194F37B3-37DC-47BA-B083-D838188F9E54}">
      <dgm:prSet/>
      <dgm:spPr/>
      <dgm:t>
        <a:bodyPr/>
        <a:lstStyle/>
        <a:p>
          <a:endParaRPr lang="es-CO"/>
        </a:p>
      </dgm:t>
    </dgm:pt>
    <dgm:pt modelId="{EA60D2AB-BDA7-4809-8F73-75BCCAE03EBA}" type="sibTrans" cxnId="{194F37B3-37DC-47BA-B083-D838188F9E54}">
      <dgm:prSet/>
      <dgm:spPr/>
      <dgm:t>
        <a:bodyPr/>
        <a:lstStyle/>
        <a:p>
          <a:endParaRPr lang="es-CO"/>
        </a:p>
      </dgm:t>
    </dgm:pt>
    <dgm:pt modelId="{AEEF185C-0DE0-4116-8474-9BC4698A3D5D}">
      <dgm:prSet/>
      <dgm:spPr/>
      <dgm:t>
        <a:bodyPr/>
        <a:lstStyle/>
        <a:p>
          <a:r>
            <a:rPr lang="es-ES" dirty="0" smtClean="0"/>
            <a:t>6) Recordar que podemos asegurar las cosas personales que tengamos en </a:t>
          </a:r>
          <a:r>
            <a:rPr lang="es-ES" dirty="0" err="1" smtClean="0"/>
            <a:t>telefonos</a:t>
          </a:r>
          <a:r>
            <a:rPr lang="es-ES" dirty="0" smtClean="0"/>
            <a:t> por medio de contraseñas</a:t>
          </a:r>
          <a:endParaRPr lang="es-CO" dirty="0"/>
        </a:p>
      </dgm:t>
    </dgm:pt>
    <dgm:pt modelId="{A66CCFC8-10A5-4708-B21F-ADFB7EC5A47A}" type="parTrans" cxnId="{D1BB8712-8597-423E-939E-D92D97E90C9A}">
      <dgm:prSet/>
      <dgm:spPr/>
      <dgm:t>
        <a:bodyPr/>
        <a:lstStyle/>
        <a:p>
          <a:endParaRPr lang="es-CO"/>
        </a:p>
      </dgm:t>
    </dgm:pt>
    <dgm:pt modelId="{0C820CCF-0006-4CE0-B31B-6ECAD701A6BE}" type="sibTrans" cxnId="{D1BB8712-8597-423E-939E-D92D97E90C9A}">
      <dgm:prSet/>
      <dgm:spPr/>
      <dgm:t>
        <a:bodyPr/>
        <a:lstStyle/>
        <a:p>
          <a:endParaRPr lang="es-CO"/>
        </a:p>
      </dgm:t>
    </dgm:pt>
    <dgm:pt modelId="{3457B50A-B113-48CD-848E-4DF58C03B4CF}">
      <dgm:prSet/>
      <dgm:spPr/>
      <dgm:t>
        <a:bodyPr/>
        <a:lstStyle/>
        <a:p>
          <a:r>
            <a:rPr lang="es-ES" dirty="0" smtClean="0"/>
            <a:t>7) Cuidar los documentos que tengamos en tinta o digitales, si tenemos digitales evitar que tengan acceso a ella </a:t>
          </a:r>
          <a:endParaRPr lang="es-CO" dirty="0"/>
        </a:p>
      </dgm:t>
    </dgm:pt>
    <dgm:pt modelId="{F2E8C165-7C06-46D9-9267-2D28AA504EAF}" type="parTrans" cxnId="{3C421151-82F4-423D-95F5-E0786FA2D873}">
      <dgm:prSet/>
      <dgm:spPr/>
      <dgm:t>
        <a:bodyPr/>
        <a:lstStyle/>
        <a:p>
          <a:endParaRPr lang="es-CO"/>
        </a:p>
      </dgm:t>
    </dgm:pt>
    <dgm:pt modelId="{A5516B5C-A0BC-4425-9B41-9EB6FFCE77C7}" type="sibTrans" cxnId="{3C421151-82F4-423D-95F5-E0786FA2D873}">
      <dgm:prSet/>
      <dgm:spPr/>
      <dgm:t>
        <a:bodyPr/>
        <a:lstStyle/>
        <a:p>
          <a:endParaRPr lang="es-CO"/>
        </a:p>
      </dgm:t>
    </dgm:pt>
    <dgm:pt modelId="{9BBE0A04-09EE-4437-9425-0EB6795AA85E}">
      <dgm:prSet/>
      <dgm:spPr/>
      <dgm:t>
        <a:bodyPr/>
        <a:lstStyle/>
        <a:p>
          <a:r>
            <a:rPr lang="es-ES" dirty="0" smtClean="0"/>
            <a:t>8) Revisar bien extractos bancarios para ver que no tenga cargos irregulares. Una vez revisado romperlo para que otros no tengan acceso </a:t>
          </a:r>
          <a:endParaRPr lang="es-CO" dirty="0"/>
        </a:p>
      </dgm:t>
    </dgm:pt>
    <dgm:pt modelId="{2237D3DA-013C-4EE0-B181-4F9692D31BEB}" type="parTrans" cxnId="{347F6BDB-6DB0-4103-B054-E2AB60FB6B97}">
      <dgm:prSet/>
      <dgm:spPr/>
      <dgm:t>
        <a:bodyPr/>
        <a:lstStyle/>
        <a:p>
          <a:endParaRPr lang="es-CO"/>
        </a:p>
      </dgm:t>
    </dgm:pt>
    <dgm:pt modelId="{3B564F67-2E9A-479C-BE64-C697AE5AAB87}" type="sibTrans" cxnId="{347F6BDB-6DB0-4103-B054-E2AB60FB6B97}">
      <dgm:prSet/>
      <dgm:spPr/>
      <dgm:t>
        <a:bodyPr/>
        <a:lstStyle/>
        <a:p>
          <a:endParaRPr lang="es-CO"/>
        </a:p>
      </dgm:t>
    </dgm:pt>
    <dgm:pt modelId="{5F2A6620-FB96-40B8-888B-EF58A7C0D244}">
      <dgm:prSet/>
      <dgm:spPr/>
      <dgm:t>
        <a:bodyPr/>
        <a:lstStyle/>
        <a:p>
          <a:r>
            <a:rPr lang="es-ES" dirty="0" smtClean="0"/>
            <a:t>9) Conocer y usar los mecanismos de monitoreo financiero </a:t>
          </a:r>
          <a:endParaRPr lang="es-CO" dirty="0"/>
        </a:p>
      </dgm:t>
    </dgm:pt>
    <dgm:pt modelId="{3E45AAE8-B146-4B14-81C6-FDF4F481B820}" type="parTrans" cxnId="{18E0F734-69E9-48D6-8EFD-9A91E08F4F6B}">
      <dgm:prSet/>
      <dgm:spPr/>
      <dgm:t>
        <a:bodyPr/>
        <a:lstStyle/>
        <a:p>
          <a:endParaRPr lang="es-CO"/>
        </a:p>
      </dgm:t>
    </dgm:pt>
    <dgm:pt modelId="{EC273E20-AAC5-4FC5-898A-024792A48BD0}" type="sibTrans" cxnId="{18E0F734-69E9-48D6-8EFD-9A91E08F4F6B}">
      <dgm:prSet/>
      <dgm:spPr/>
      <dgm:t>
        <a:bodyPr/>
        <a:lstStyle/>
        <a:p>
          <a:endParaRPr lang="es-CO"/>
        </a:p>
      </dgm:t>
    </dgm:pt>
    <dgm:pt modelId="{0858E2F7-A17E-458D-9B42-F1525F731E28}">
      <dgm:prSet/>
      <dgm:spPr/>
      <dgm:t>
        <a:bodyPr/>
        <a:lstStyle/>
        <a:p>
          <a:r>
            <a:rPr lang="es-ES" dirty="0" smtClean="0"/>
            <a:t>10</a:t>
          </a:r>
          <a:r>
            <a:rPr lang="es-ES" smtClean="0"/>
            <a:t>) Si nos roban las tarjetas bancarias, contactar tu cuenta y bloquiarla</a:t>
          </a:r>
          <a:endParaRPr lang="es-CO" dirty="0"/>
        </a:p>
      </dgm:t>
    </dgm:pt>
    <dgm:pt modelId="{80AB0343-3D6E-4510-B4F3-C3C138220146}" type="parTrans" cxnId="{4E897E2F-3045-42CB-A6BB-C7D5617493C8}">
      <dgm:prSet/>
      <dgm:spPr/>
      <dgm:t>
        <a:bodyPr/>
        <a:lstStyle/>
        <a:p>
          <a:endParaRPr lang="es-CO"/>
        </a:p>
      </dgm:t>
    </dgm:pt>
    <dgm:pt modelId="{E447FAD0-B241-4FEC-87BA-E3E24CEB80AA}" type="sibTrans" cxnId="{4E897E2F-3045-42CB-A6BB-C7D5617493C8}">
      <dgm:prSet/>
      <dgm:spPr/>
      <dgm:t>
        <a:bodyPr/>
        <a:lstStyle/>
        <a:p>
          <a:endParaRPr lang="es-CO"/>
        </a:p>
      </dgm:t>
    </dgm:pt>
    <dgm:pt modelId="{8A649B7F-E687-42CC-94FB-11767210CB05}" type="pres">
      <dgm:prSet presAssocID="{0626A002-9C40-4813-A1FC-DD421F3FD97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7A64C81-0A39-4406-AD27-EC385B6465B0}" type="pres">
      <dgm:prSet presAssocID="{A8DF1BFF-86F6-4EB5-867A-A35710EAE743}" presName="centerShape" presStyleLbl="node0" presStyleIdx="0" presStyleCnt="1"/>
      <dgm:spPr/>
      <dgm:t>
        <a:bodyPr/>
        <a:lstStyle/>
        <a:p>
          <a:endParaRPr lang="es-CO"/>
        </a:p>
      </dgm:t>
    </dgm:pt>
    <dgm:pt modelId="{80F0B607-2FD6-4ABA-8BCB-446977DBB0DF}" type="pres">
      <dgm:prSet presAssocID="{5E094868-44DE-4FCC-8F0D-FE4B911F2B2E}" presName="Name9" presStyleLbl="parChTrans1D2" presStyleIdx="0" presStyleCnt="10"/>
      <dgm:spPr/>
    </dgm:pt>
    <dgm:pt modelId="{F0FEFB60-13C8-4FC5-BE95-C1DBFEB04696}" type="pres">
      <dgm:prSet presAssocID="{5E094868-44DE-4FCC-8F0D-FE4B911F2B2E}" presName="connTx" presStyleLbl="parChTrans1D2" presStyleIdx="0" presStyleCnt="10"/>
      <dgm:spPr/>
    </dgm:pt>
    <dgm:pt modelId="{DF0C4CC4-41B7-41B7-8C36-EBC36044D4F2}" type="pres">
      <dgm:prSet presAssocID="{246B258C-F879-4E3D-AED5-7E73C01B2173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0233B5A-67AC-47CC-97DF-CBDC4510C420}" type="pres">
      <dgm:prSet presAssocID="{B5250BCB-9F93-4007-8540-8D189596FEE5}" presName="Name9" presStyleLbl="parChTrans1D2" presStyleIdx="1" presStyleCnt="10"/>
      <dgm:spPr/>
    </dgm:pt>
    <dgm:pt modelId="{20EC0052-5824-4BB6-98E7-908AA14C2C8D}" type="pres">
      <dgm:prSet presAssocID="{B5250BCB-9F93-4007-8540-8D189596FEE5}" presName="connTx" presStyleLbl="parChTrans1D2" presStyleIdx="1" presStyleCnt="10"/>
      <dgm:spPr/>
    </dgm:pt>
    <dgm:pt modelId="{D6438093-8E79-4E8E-B260-7A4CE6FDB331}" type="pres">
      <dgm:prSet presAssocID="{9517BA97-2919-4123-82BE-7D03486E3B8A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6B96A3D-6985-4271-A5D4-769954D50B37}" type="pres">
      <dgm:prSet presAssocID="{EB4B9231-1541-42F2-854A-D2C84B7183A1}" presName="Name9" presStyleLbl="parChTrans1D2" presStyleIdx="2" presStyleCnt="10"/>
      <dgm:spPr/>
    </dgm:pt>
    <dgm:pt modelId="{DFA0C474-E0E8-4274-ADE8-C0E4633CDF72}" type="pres">
      <dgm:prSet presAssocID="{EB4B9231-1541-42F2-854A-D2C84B7183A1}" presName="connTx" presStyleLbl="parChTrans1D2" presStyleIdx="2" presStyleCnt="10"/>
      <dgm:spPr/>
    </dgm:pt>
    <dgm:pt modelId="{1244F39E-3FB4-4EB2-BACA-4839BDF16DC2}" type="pres">
      <dgm:prSet presAssocID="{018F4405-1B68-4068-9FA2-A0458598159D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5E68ADC-1F8A-4216-953D-7D3559C46335}" type="pres">
      <dgm:prSet presAssocID="{03285B0B-5AED-4449-8D43-645CB1F8EF87}" presName="Name9" presStyleLbl="parChTrans1D2" presStyleIdx="3" presStyleCnt="10"/>
      <dgm:spPr/>
    </dgm:pt>
    <dgm:pt modelId="{16845DD5-619C-4BDE-A0C3-324E935D404C}" type="pres">
      <dgm:prSet presAssocID="{03285B0B-5AED-4449-8D43-645CB1F8EF87}" presName="connTx" presStyleLbl="parChTrans1D2" presStyleIdx="3" presStyleCnt="10"/>
      <dgm:spPr/>
    </dgm:pt>
    <dgm:pt modelId="{D70F4856-82EC-4A46-92E6-7D3EDE55682B}" type="pres">
      <dgm:prSet presAssocID="{519A0FF0-F3F3-4B62-9D59-D69E2C1956BA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1A4E223-6253-4328-9084-122730A6673C}" type="pres">
      <dgm:prSet presAssocID="{F4F11825-2F10-482E-9B86-1065A8E600FA}" presName="Name9" presStyleLbl="parChTrans1D2" presStyleIdx="4" presStyleCnt="10"/>
      <dgm:spPr/>
    </dgm:pt>
    <dgm:pt modelId="{C937C80E-B87C-436F-9C74-EFFA680BB95E}" type="pres">
      <dgm:prSet presAssocID="{F4F11825-2F10-482E-9B86-1065A8E600FA}" presName="connTx" presStyleLbl="parChTrans1D2" presStyleIdx="4" presStyleCnt="10"/>
      <dgm:spPr/>
    </dgm:pt>
    <dgm:pt modelId="{EFE9CD34-B211-4490-85FC-28927026C985}" type="pres">
      <dgm:prSet presAssocID="{ECBBAB22-793B-411F-9A67-28999A8A961C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8A1FF5D-8A64-44E9-80A1-D87D4211D7A0}" type="pres">
      <dgm:prSet presAssocID="{A66CCFC8-10A5-4708-B21F-ADFB7EC5A47A}" presName="Name9" presStyleLbl="parChTrans1D2" presStyleIdx="5" presStyleCnt="10"/>
      <dgm:spPr/>
    </dgm:pt>
    <dgm:pt modelId="{73CADA28-A971-4906-B00A-98409FFAC6F4}" type="pres">
      <dgm:prSet presAssocID="{A66CCFC8-10A5-4708-B21F-ADFB7EC5A47A}" presName="connTx" presStyleLbl="parChTrans1D2" presStyleIdx="5" presStyleCnt="10"/>
      <dgm:spPr/>
    </dgm:pt>
    <dgm:pt modelId="{51FF8792-45C1-4605-994C-97BEFEBD86CE}" type="pres">
      <dgm:prSet presAssocID="{AEEF185C-0DE0-4116-8474-9BC4698A3D5D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62B62CC-8E2A-4B2E-B80D-F5CCFEF48115}" type="pres">
      <dgm:prSet presAssocID="{F2E8C165-7C06-46D9-9267-2D28AA504EAF}" presName="Name9" presStyleLbl="parChTrans1D2" presStyleIdx="6" presStyleCnt="10"/>
      <dgm:spPr/>
    </dgm:pt>
    <dgm:pt modelId="{DC1B8CAA-77CE-4722-AF1E-A1C0412D2978}" type="pres">
      <dgm:prSet presAssocID="{F2E8C165-7C06-46D9-9267-2D28AA504EAF}" presName="connTx" presStyleLbl="parChTrans1D2" presStyleIdx="6" presStyleCnt="10"/>
      <dgm:spPr/>
    </dgm:pt>
    <dgm:pt modelId="{4F382AE5-ECAE-43C7-8C6F-D9B858AE483F}" type="pres">
      <dgm:prSet presAssocID="{3457B50A-B113-48CD-848E-4DF58C03B4CF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80214F6-7427-455B-BF53-DC197A5C36CA}" type="pres">
      <dgm:prSet presAssocID="{2237D3DA-013C-4EE0-B181-4F9692D31BEB}" presName="Name9" presStyleLbl="parChTrans1D2" presStyleIdx="7" presStyleCnt="10"/>
      <dgm:spPr/>
    </dgm:pt>
    <dgm:pt modelId="{1A8C8C2A-884B-4A2C-9EE1-F61481510D9D}" type="pres">
      <dgm:prSet presAssocID="{2237D3DA-013C-4EE0-B181-4F9692D31BEB}" presName="connTx" presStyleLbl="parChTrans1D2" presStyleIdx="7" presStyleCnt="10"/>
      <dgm:spPr/>
    </dgm:pt>
    <dgm:pt modelId="{B1219582-6512-4BFB-969A-4B4CF040E3EA}" type="pres">
      <dgm:prSet presAssocID="{9BBE0A04-09EE-4437-9425-0EB6795AA85E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6D176D2-1BA1-45B2-A4AA-223FAC4468BB}" type="pres">
      <dgm:prSet presAssocID="{3E45AAE8-B146-4B14-81C6-FDF4F481B820}" presName="Name9" presStyleLbl="parChTrans1D2" presStyleIdx="8" presStyleCnt="10"/>
      <dgm:spPr/>
    </dgm:pt>
    <dgm:pt modelId="{5B2ACED6-8EEA-4D78-8AC1-0DA8A4F47C81}" type="pres">
      <dgm:prSet presAssocID="{3E45AAE8-B146-4B14-81C6-FDF4F481B820}" presName="connTx" presStyleLbl="parChTrans1D2" presStyleIdx="8" presStyleCnt="10"/>
      <dgm:spPr/>
    </dgm:pt>
    <dgm:pt modelId="{EFE8D67A-3B25-40CA-84A7-8E030EE2CB1B}" type="pres">
      <dgm:prSet presAssocID="{5F2A6620-FB96-40B8-888B-EF58A7C0D244}" presName="node" presStyleLbl="node1" presStyleIdx="8" presStyleCnt="10">
        <dgm:presLayoutVars>
          <dgm:bulletEnabled val="1"/>
        </dgm:presLayoutVars>
      </dgm:prSet>
      <dgm:spPr/>
    </dgm:pt>
    <dgm:pt modelId="{B1FCA99A-FEC1-4BD3-9073-30D68F805DBA}" type="pres">
      <dgm:prSet presAssocID="{80AB0343-3D6E-4510-B4F3-C3C138220146}" presName="Name9" presStyleLbl="parChTrans1D2" presStyleIdx="9" presStyleCnt="10"/>
      <dgm:spPr/>
    </dgm:pt>
    <dgm:pt modelId="{4841CFB1-30EE-4473-AF38-29B65763EBDA}" type="pres">
      <dgm:prSet presAssocID="{80AB0343-3D6E-4510-B4F3-C3C138220146}" presName="connTx" presStyleLbl="parChTrans1D2" presStyleIdx="9" presStyleCnt="10"/>
      <dgm:spPr/>
    </dgm:pt>
    <dgm:pt modelId="{04FA7969-7CF2-4510-9ABB-10AC27D04C91}" type="pres">
      <dgm:prSet presAssocID="{0858E2F7-A17E-458D-9B42-F1525F731E28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BFBD092-E4D4-4028-86C8-25C3BB1823A8}" type="presOf" srcId="{EB4B9231-1541-42F2-854A-D2C84B7183A1}" destId="{DFA0C474-E0E8-4274-ADE8-C0E4633CDF72}" srcOrd="1" destOrd="0" presId="urn:microsoft.com/office/officeart/2005/8/layout/radial1"/>
    <dgm:cxn modelId="{AD4C8BA0-C0A8-4A2E-A616-916D2B195201}" type="presOf" srcId="{0858E2F7-A17E-458D-9B42-F1525F731E28}" destId="{04FA7969-7CF2-4510-9ABB-10AC27D04C91}" srcOrd="0" destOrd="0" presId="urn:microsoft.com/office/officeart/2005/8/layout/radial1"/>
    <dgm:cxn modelId="{BA6E3741-9FF9-42BB-98B9-E9F9E1C2CD30}" type="presOf" srcId="{B5250BCB-9F93-4007-8540-8D189596FEE5}" destId="{20EC0052-5824-4BB6-98E7-908AA14C2C8D}" srcOrd="1" destOrd="0" presId="urn:microsoft.com/office/officeart/2005/8/layout/radial1"/>
    <dgm:cxn modelId="{EFEDE414-91A2-4F8C-8E2C-07F6BDE179F3}" type="presOf" srcId="{F2E8C165-7C06-46D9-9267-2D28AA504EAF}" destId="{062B62CC-8E2A-4B2E-B80D-F5CCFEF48115}" srcOrd="0" destOrd="0" presId="urn:microsoft.com/office/officeart/2005/8/layout/radial1"/>
    <dgm:cxn modelId="{347F6BDB-6DB0-4103-B054-E2AB60FB6B97}" srcId="{A8DF1BFF-86F6-4EB5-867A-A35710EAE743}" destId="{9BBE0A04-09EE-4437-9425-0EB6795AA85E}" srcOrd="7" destOrd="0" parTransId="{2237D3DA-013C-4EE0-B181-4F9692D31BEB}" sibTransId="{3B564F67-2E9A-479C-BE64-C697AE5AAB87}"/>
    <dgm:cxn modelId="{81A3D308-BB98-4978-9B71-93F6FAB3FA07}" type="presOf" srcId="{5F2A6620-FB96-40B8-888B-EF58A7C0D244}" destId="{EFE8D67A-3B25-40CA-84A7-8E030EE2CB1B}" srcOrd="0" destOrd="0" presId="urn:microsoft.com/office/officeart/2005/8/layout/radial1"/>
    <dgm:cxn modelId="{18E0F734-69E9-48D6-8EFD-9A91E08F4F6B}" srcId="{A8DF1BFF-86F6-4EB5-867A-A35710EAE743}" destId="{5F2A6620-FB96-40B8-888B-EF58A7C0D244}" srcOrd="8" destOrd="0" parTransId="{3E45AAE8-B146-4B14-81C6-FDF4F481B820}" sibTransId="{EC273E20-AAC5-4FC5-898A-024792A48BD0}"/>
    <dgm:cxn modelId="{3C421151-82F4-423D-95F5-E0786FA2D873}" srcId="{A8DF1BFF-86F6-4EB5-867A-A35710EAE743}" destId="{3457B50A-B113-48CD-848E-4DF58C03B4CF}" srcOrd="6" destOrd="0" parTransId="{F2E8C165-7C06-46D9-9267-2D28AA504EAF}" sibTransId="{A5516B5C-A0BC-4425-9B41-9EB6FFCE77C7}"/>
    <dgm:cxn modelId="{CE057726-56ED-4484-A8E6-4FA000FA70D5}" srcId="{A8DF1BFF-86F6-4EB5-867A-A35710EAE743}" destId="{018F4405-1B68-4068-9FA2-A0458598159D}" srcOrd="2" destOrd="0" parTransId="{EB4B9231-1541-42F2-854A-D2C84B7183A1}" sibTransId="{51292575-BDE6-4BB1-B5E9-7D8D9BC290EA}"/>
    <dgm:cxn modelId="{1EAC708F-45F4-42FD-82EE-8F1B7446FFE1}" type="presOf" srcId="{F2E8C165-7C06-46D9-9267-2D28AA504EAF}" destId="{DC1B8CAA-77CE-4722-AF1E-A1C0412D2978}" srcOrd="1" destOrd="0" presId="urn:microsoft.com/office/officeart/2005/8/layout/radial1"/>
    <dgm:cxn modelId="{F96564A3-D340-4F0C-A0AA-416A7EF62A00}" type="presOf" srcId="{2237D3DA-013C-4EE0-B181-4F9692D31BEB}" destId="{080214F6-7427-455B-BF53-DC197A5C36CA}" srcOrd="0" destOrd="0" presId="urn:microsoft.com/office/officeart/2005/8/layout/radial1"/>
    <dgm:cxn modelId="{271B4285-E7DF-4527-A47B-92CCC912B2BA}" type="presOf" srcId="{B5250BCB-9F93-4007-8540-8D189596FEE5}" destId="{70233B5A-67AC-47CC-97DF-CBDC4510C420}" srcOrd="0" destOrd="0" presId="urn:microsoft.com/office/officeart/2005/8/layout/radial1"/>
    <dgm:cxn modelId="{6C875D56-C2C4-41E0-973B-E5A97E58928C}" srcId="{A8DF1BFF-86F6-4EB5-867A-A35710EAE743}" destId="{519A0FF0-F3F3-4B62-9D59-D69E2C1956BA}" srcOrd="3" destOrd="0" parTransId="{03285B0B-5AED-4449-8D43-645CB1F8EF87}" sibTransId="{43455EB2-44A1-4776-A986-488481126FF5}"/>
    <dgm:cxn modelId="{6FCC1D7D-2B5B-4632-B21F-4023DD52B82C}" type="presOf" srcId="{9517BA97-2919-4123-82BE-7D03486E3B8A}" destId="{D6438093-8E79-4E8E-B260-7A4CE6FDB331}" srcOrd="0" destOrd="0" presId="urn:microsoft.com/office/officeart/2005/8/layout/radial1"/>
    <dgm:cxn modelId="{BAE63876-2D03-44FB-8ABC-2989CF6F966E}" type="presOf" srcId="{3E45AAE8-B146-4B14-81C6-FDF4F481B820}" destId="{A6D176D2-1BA1-45B2-A4AA-223FAC4468BB}" srcOrd="0" destOrd="0" presId="urn:microsoft.com/office/officeart/2005/8/layout/radial1"/>
    <dgm:cxn modelId="{4113E4CC-2C3E-4E36-A1C5-BBCD651EBB14}" type="presOf" srcId="{519A0FF0-F3F3-4B62-9D59-D69E2C1956BA}" destId="{D70F4856-82EC-4A46-92E6-7D3EDE55682B}" srcOrd="0" destOrd="0" presId="urn:microsoft.com/office/officeart/2005/8/layout/radial1"/>
    <dgm:cxn modelId="{C3547B75-8A47-451F-BA87-3FC43B384D84}" type="presOf" srcId="{80AB0343-3D6E-4510-B4F3-C3C138220146}" destId="{4841CFB1-30EE-4473-AF38-29B65763EBDA}" srcOrd="1" destOrd="0" presId="urn:microsoft.com/office/officeart/2005/8/layout/radial1"/>
    <dgm:cxn modelId="{A71FBF4B-98A6-4A4B-9F44-4A254DB9C535}" srcId="{A8DF1BFF-86F6-4EB5-867A-A35710EAE743}" destId="{9517BA97-2919-4123-82BE-7D03486E3B8A}" srcOrd="1" destOrd="0" parTransId="{B5250BCB-9F93-4007-8540-8D189596FEE5}" sibTransId="{9EF5140E-E961-474C-BF23-8EC7DBBF625B}"/>
    <dgm:cxn modelId="{2C747C8A-FC1D-431F-A723-BFA3836A9E4E}" type="presOf" srcId="{018F4405-1B68-4068-9FA2-A0458598159D}" destId="{1244F39E-3FB4-4EB2-BACA-4839BDF16DC2}" srcOrd="0" destOrd="0" presId="urn:microsoft.com/office/officeart/2005/8/layout/radial1"/>
    <dgm:cxn modelId="{2D674AC5-59AE-4255-B5D7-635827D2CE5A}" type="presOf" srcId="{F4F11825-2F10-482E-9B86-1065A8E600FA}" destId="{C937C80E-B87C-436F-9C74-EFFA680BB95E}" srcOrd="1" destOrd="0" presId="urn:microsoft.com/office/officeart/2005/8/layout/radial1"/>
    <dgm:cxn modelId="{BD0D49BD-4B09-44EE-93E1-34113D102444}" srcId="{0626A002-9C40-4813-A1FC-DD421F3FD977}" destId="{A8DF1BFF-86F6-4EB5-867A-A35710EAE743}" srcOrd="0" destOrd="0" parTransId="{9616A07F-6A28-440D-B27F-82028B2D9FF4}" sibTransId="{5CE5DC3A-216D-4B82-8F2A-7C4B3668EF95}"/>
    <dgm:cxn modelId="{01D27AE3-4A55-4B08-9170-1A4B0CDB90C9}" type="presOf" srcId="{80AB0343-3D6E-4510-B4F3-C3C138220146}" destId="{B1FCA99A-FEC1-4BD3-9073-30D68F805DBA}" srcOrd="0" destOrd="0" presId="urn:microsoft.com/office/officeart/2005/8/layout/radial1"/>
    <dgm:cxn modelId="{2FF75E85-E5F4-4561-A6DB-F1C7B77CBC1B}" type="presOf" srcId="{03285B0B-5AED-4449-8D43-645CB1F8EF87}" destId="{25E68ADC-1F8A-4216-953D-7D3559C46335}" srcOrd="0" destOrd="0" presId="urn:microsoft.com/office/officeart/2005/8/layout/radial1"/>
    <dgm:cxn modelId="{078AA33F-B068-4A7D-A043-202A5CB2CADF}" type="presOf" srcId="{246B258C-F879-4E3D-AED5-7E73C01B2173}" destId="{DF0C4CC4-41B7-41B7-8C36-EBC36044D4F2}" srcOrd="0" destOrd="0" presId="urn:microsoft.com/office/officeart/2005/8/layout/radial1"/>
    <dgm:cxn modelId="{9F992448-EF0D-4B52-90A7-D97D43FBA000}" type="presOf" srcId="{A8DF1BFF-86F6-4EB5-867A-A35710EAE743}" destId="{67A64C81-0A39-4406-AD27-EC385B6465B0}" srcOrd="0" destOrd="0" presId="urn:microsoft.com/office/officeart/2005/8/layout/radial1"/>
    <dgm:cxn modelId="{4E897E2F-3045-42CB-A6BB-C7D5617493C8}" srcId="{A8DF1BFF-86F6-4EB5-867A-A35710EAE743}" destId="{0858E2F7-A17E-458D-9B42-F1525F731E28}" srcOrd="9" destOrd="0" parTransId="{80AB0343-3D6E-4510-B4F3-C3C138220146}" sibTransId="{E447FAD0-B241-4FEC-87BA-E3E24CEB80AA}"/>
    <dgm:cxn modelId="{BABE0B31-9188-4203-A57D-513C67DC7E78}" type="presOf" srcId="{AEEF185C-0DE0-4116-8474-9BC4698A3D5D}" destId="{51FF8792-45C1-4605-994C-97BEFEBD86CE}" srcOrd="0" destOrd="0" presId="urn:microsoft.com/office/officeart/2005/8/layout/radial1"/>
    <dgm:cxn modelId="{09192019-8416-48DC-93AC-DC50AD3DD336}" type="presOf" srcId="{EB4B9231-1541-42F2-854A-D2C84B7183A1}" destId="{76B96A3D-6985-4271-A5D4-769954D50B37}" srcOrd="0" destOrd="0" presId="urn:microsoft.com/office/officeart/2005/8/layout/radial1"/>
    <dgm:cxn modelId="{F0778A68-2DA9-4ED9-846C-398200AA514E}" type="presOf" srcId="{3E45AAE8-B146-4B14-81C6-FDF4F481B820}" destId="{5B2ACED6-8EEA-4D78-8AC1-0DA8A4F47C81}" srcOrd="1" destOrd="0" presId="urn:microsoft.com/office/officeart/2005/8/layout/radial1"/>
    <dgm:cxn modelId="{8E62DF7B-FF43-4C2F-B261-FC91F2E3F5FB}" type="presOf" srcId="{ECBBAB22-793B-411F-9A67-28999A8A961C}" destId="{EFE9CD34-B211-4490-85FC-28927026C985}" srcOrd="0" destOrd="0" presId="urn:microsoft.com/office/officeart/2005/8/layout/radial1"/>
    <dgm:cxn modelId="{0044B404-C678-411E-A88C-EDD6A64C5D2C}" type="presOf" srcId="{5E094868-44DE-4FCC-8F0D-FE4B911F2B2E}" destId="{80F0B607-2FD6-4ABA-8BCB-446977DBB0DF}" srcOrd="0" destOrd="0" presId="urn:microsoft.com/office/officeart/2005/8/layout/radial1"/>
    <dgm:cxn modelId="{6D22578B-6437-47C0-B128-A7889F9F1261}" type="presOf" srcId="{A66CCFC8-10A5-4708-B21F-ADFB7EC5A47A}" destId="{38A1FF5D-8A64-44E9-80A1-D87D4211D7A0}" srcOrd="0" destOrd="0" presId="urn:microsoft.com/office/officeart/2005/8/layout/radial1"/>
    <dgm:cxn modelId="{C0A71605-5455-4CF1-A75D-6E92E858313D}" type="presOf" srcId="{03285B0B-5AED-4449-8D43-645CB1F8EF87}" destId="{16845DD5-619C-4BDE-A0C3-324E935D404C}" srcOrd="1" destOrd="0" presId="urn:microsoft.com/office/officeart/2005/8/layout/radial1"/>
    <dgm:cxn modelId="{C88AB6DF-D5DC-4DA7-8DFD-8E4D523415AA}" type="presOf" srcId="{2237D3DA-013C-4EE0-B181-4F9692D31BEB}" destId="{1A8C8C2A-884B-4A2C-9EE1-F61481510D9D}" srcOrd="1" destOrd="0" presId="urn:microsoft.com/office/officeart/2005/8/layout/radial1"/>
    <dgm:cxn modelId="{62A11AE3-4D11-4BB5-86B8-B40C3279FB63}" type="presOf" srcId="{F4F11825-2F10-482E-9B86-1065A8E600FA}" destId="{61A4E223-6253-4328-9084-122730A6673C}" srcOrd="0" destOrd="0" presId="urn:microsoft.com/office/officeart/2005/8/layout/radial1"/>
    <dgm:cxn modelId="{CD88AEE9-DB08-4520-8C1E-4D1C01E19E98}" srcId="{A8DF1BFF-86F6-4EB5-867A-A35710EAE743}" destId="{246B258C-F879-4E3D-AED5-7E73C01B2173}" srcOrd="0" destOrd="0" parTransId="{5E094868-44DE-4FCC-8F0D-FE4B911F2B2E}" sibTransId="{5759876D-8923-48EB-9147-727CF5E268FD}"/>
    <dgm:cxn modelId="{4871EA37-D154-47BD-BD92-D3A5254B2E62}" type="presOf" srcId="{9BBE0A04-09EE-4437-9425-0EB6795AA85E}" destId="{B1219582-6512-4BFB-969A-4B4CF040E3EA}" srcOrd="0" destOrd="0" presId="urn:microsoft.com/office/officeart/2005/8/layout/radial1"/>
    <dgm:cxn modelId="{54122D66-8A31-4E2C-93F4-392C47F2600E}" type="presOf" srcId="{A66CCFC8-10A5-4708-B21F-ADFB7EC5A47A}" destId="{73CADA28-A971-4906-B00A-98409FFAC6F4}" srcOrd="1" destOrd="0" presId="urn:microsoft.com/office/officeart/2005/8/layout/radial1"/>
    <dgm:cxn modelId="{81A8983B-01E7-46C8-98AB-8B0459916A57}" type="presOf" srcId="{3457B50A-B113-48CD-848E-4DF58C03B4CF}" destId="{4F382AE5-ECAE-43C7-8C6F-D9B858AE483F}" srcOrd="0" destOrd="0" presId="urn:microsoft.com/office/officeart/2005/8/layout/radial1"/>
    <dgm:cxn modelId="{DAA5D9CC-0D5B-4789-A04B-9AC893BF7F85}" type="presOf" srcId="{0626A002-9C40-4813-A1FC-DD421F3FD977}" destId="{8A649B7F-E687-42CC-94FB-11767210CB05}" srcOrd="0" destOrd="0" presId="urn:microsoft.com/office/officeart/2005/8/layout/radial1"/>
    <dgm:cxn modelId="{194F37B3-37DC-47BA-B083-D838188F9E54}" srcId="{A8DF1BFF-86F6-4EB5-867A-A35710EAE743}" destId="{ECBBAB22-793B-411F-9A67-28999A8A961C}" srcOrd="4" destOrd="0" parTransId="{F4F11825-2F10-482E-9B86-1065A8E600FA}" sibTransId="{EA60D2AB-BDA7-4809-8F73-75BCCAE03EBA}"/>
    <dgm:cxn modelId="{BE818E2B-A11F-4DA0-A0CC-C06E5B2EF15B}" type="presOf" srcId="{5E094868-44DE-4FCC-8F0D-FE4B911F2B2E}" destId="{F0FEFB60-13C8-4FC5-BE95-C1DBFEB04696}" srcOrd="1" destOrd="0" presId="urn:microsoft.com/office/officeart/2005/8/layout/radial1"/>
    <dgm:cxn modelId="{D1BB8712-8597-423E-939E-D92D97E90C9A}" srcId="{A8DF1BFF-86F6-4EB5-867A-A35710EAE743}" destId="{AEEF185C-0DE0-4116-8474-9BC4698A3D5D}" srcOrd="5" destOrd="0" parTransId="{A66CCFC8-10A5-4708-B21F-ADFB7EC5A47A}" sibTransId="{0C820CCF-0006-4CE0-B31B-6ECAD701A6BE}"/>
    <dgm:cxn modelId="{0EFCDA9E-9886-4B82-8A2C-584D894162BA}" type="presParOf" srcId="{8A649B7F-E687-42CC-94FB-11767210CB05}" destId="{67A64C81-0A39-4406-AD27-EC385B6465B0}" srcOrd="0" destOrd="0" presId="urn:microsoft.com/office/officeart/2005/8/layout/radial1"/>
    <dgm:cxn modelId="{45D22C61-68CA-4B6F-AFBE-BDD90E12388A}" type="presParOf" srcId="{8A649B7F-E687-42CC-94FB-11767210CB05}" destId="{80F0B607-2FD6-4ABA-8BCB-446977DBB0DF}" srcOrd="1" destOrd="0" presId="urn:microsoft.com/office/officeart/2005/8/layout/radial1"/>
    <dgm:cxn modelId="{20EE797D-E10D-4766-A8D6-ACFEDDAC1F9C}" type="presParOf" srcId="{80F0B607-2FD6-4ABA-8BCB-446977DBB0DF}" destId="{F0FEFB60-13C8-4FC5-BE95-C1DBFEB04696}" srcOrd="0" destOrd="0" presId="urn:microsoft.com/office/officeart/2005/8/layout/radial1"/>
    <dgm:cxn modelId="{2D2755A9-0B31-43A1-AC3B-04F2B20B513E}" type="presParOf" srcId="{8A649B7F-E687-42CC-94FB-11767210CB05}" destId="{DF0C4CC4-41B7-41B7-8C36-EBC36044D4F2}" srcOrd="2" destOrd="0" presId="urn:microsoft.com/office/officeart/2005/8/layout/radial1"/>
    <dgm:cxn modelId="{CF27FC8A-5E2A-4C1D-9B97-DF4142310E42}" type="presParOf" srcId="{8A649B7F-E687-42CC-94FB-11767210CB05}" destId="{70233B5A-67AC-47CC-97DF-CBDC4510C420}" srcOrd="3" destOrd="0" presId="urn:microsoft.com/office/officeart/2005/8/layout/radial1"/>
    <dgm:cxn modelId="{12D308D9-DD61-4C62-BFD5-7C599CD191F8}" type="presParOf" srcId="{70233B5A-67AC-47CC-97DF-CBDC4510C420}" destId="{20EC0052-5824-4BB6-98E7-908AA14C2C8D}" srcOrd="0" destOrd="0" presId="urn:microsoft.com/office/officeart/2005/8/layout/radial1"/>
    <dgm:cxn modelId="{F2C89CE4-EE2B-4269-99E6-6A6ED5771AE1}" type="presParOf" srcId="{8A649B7F-E687-42CC-94FB-11767210CB05}" destId="{D6438093-8E79-4E8E-B260-7A4CE6FDB331}" srcOrd="4" destOrd="0" presId="urn:microsoft.com/office/officeart/2005/8/layout/radial1"/>
    <dgm:cxn modelId="{D2AD1696-F36F-4BD4-987C-9BF152DF653F}" type="presParOf" srcId="{8A649B7F-E687-42CC-94FB-11767210CB05}" destId="{76B96A3D-6985-4271-A5D4-769954D50B37}" srcOrd="5" destOrd="0" presId="urn:microsoft.com/office/officeart/2005/8/layout/radial1"/>
    <dgm:cxn modelId="{C0F02DD5-1454-4196-9592-AC08EDAB1111}" type="presParOf" srcId="{76B96A3D-6985-4271-A5D4-769954D50B37}" destId="{DFA0C474-E0E8-4274-ADE8-C0E4633CDF72}" srcOrd="0" destOrd="0" presId="urn:microsoft.com/office/officeart/2005/8/layout/radial1"/>
    <dgm:cxn modelId="{2CD80A5C-7ED9-49DC-9D45-00382CC66728}" type="presParOf" srcId="{8A649B7F-E687-42CC-94FB-11767210CB05}" destId="{1244F39E-3FB4-4EB2-BACA-4839BDF16DC2}" srcOrd="6" destOrd="0" presId="urn:microsoft.com/office/officeart/2005/8/layout/radial1"/>
    <dgm:cxn modelId="{2847AD03-9C6C-468C-AC25-FA1E88FB3C8B}" type="presParOf" srcId="{8A649B7F-E687-42CC-94FB-11767210CB05}" destId="{25E68ADC-1F8A-4216-953D-7D3559C46335}" srcOrd="7" destOrd="0" presId="urn:microsoft.com/office/officeart/2005/8/layout/radial1"/>
    <dgm:cxn modelId="{5A501906-D2CE-4BBC-9F3F-BA93DE2A871E}" type="presParOf" srcId="{25E68ADC-1F8A-4216-953D-7D3559C46335}" destId="{16845DD5-619C-4BDE-A0C3-324E935D404C}" srcOrd="0" destOrd="0" presId="urn:microsoft.com/office/officeart/2005/8/layout/radial1"/>
    <dgm:cxn modelId="{6F777239-EE35-4DE6-88BD-F71CD9505E10}" type="presParOf" srcId="{8A649B7F-E687-42CC-94FB-11767210CB05}" destId="{D70F4856-82EC-4A46-92E6-7D3EDE55682B}" srcOrd="8" destOrd="0" presId="urn:microsoft.com/office/officeart/2005/8/layout/radial1"/>
    <dgm:cxn modelId="{1AA13B98-C672-4BC8-9E44-71323339EA91}" type="presParOf" srcId="{8A649B7F-E687-42CC-94FB-11767210CB05}" destId="{61A4E223-6253-4328-9084-122730A6673C}" srcOrd="9" destOrd="0" presId="urn:microsoft.com/office/officeart/2005/8/layout/radial1"/>
    <dgm:cxn modelId="{BC3BAC36-A2B1-40D7-98DA-2927C23A10B2}" type="presParOf" srcId="{61A4E223-6253-4328-9084-122730A6673C}" destId="{C937C80E-B87C-436F-9C74-EFFA680BB95E}" srcOrd="0" destOrd="0" presId="urn:microsoft.com/office/officeart/2005/8/layout/radial1"/>
    <dgm:cxn modelId="{2C8A9F19-FBBD-42D6-A4E8-BEF62674137E}" type="presParOf" srcId="{8A649B7F-E687-42CC-94FB-11767210CB05}" destId="{EFE9CD34-B211-4490-85FC-28927026C985}" srcOrd="10" destOrd="0" presId="urn:microsoft.com/office/officeart/2005/8/layout/radial1"/>
    <dgm:cxn modelId="{B4A43F33-9571-413F-AFB2-E9C67D837048}" type="presParOf" srcId="{8A649B7F-E687-42CC-94FB-11767210CB05}" destId="{38A1FF5D-8A64-44E9-80A1-D87D4211D7A0}" srcOrd="11" destOrd="0" presId="urn:microsoft.com/office/officeart/2005/8/layout/radial1"/>
    <dgm:cxn modelId="{76D2DC99-F50A-4A4D-9954-5A2EB99355D4}" type="presParOf" srcId="{38A1FF5D-8A64-44E9-80A1-D87D4211D7A0}" destId="{73CADA28-A971-4906-B00A-98409FFAC6F4}" srcOrd="0" destOrd="0" presId="urn:microsoft.com/office/officeart/2005/8/layout/radial1"/>
    <dgm:cxn modelId="{5D2EA7DA-7FCC-4A47-B6C9-DC9343EE03D5}" type="presParOf" srcId="{8A649B7F-E687-42CC-94FB-11767210CB05}" destId="{51FF8792-45C1-4605-994C-97BEFEBD86CE}" srcOrd="12" destOrd="0" presId="urn:microsoft.com/office/officeart/2005/8/layout/radial1"/>
    <dgm:cxn modelId="{E672BAFF-402A-4569-8584-48768D6276A7}" type="presParOf" srcId="{8A649B7F-E687-42CC-94FB-11767210CB05}" destId="{062B62CC-8E2A-4B2E-B80D-F5CCFEF48115}" srcOrd="13" destOrd="0" presId="urn:microsoft.com/office/officeart/2005/8/layout/radial1"/>
    <dgm:cxn modelId="{0A1B8CD9-E8A8-4AFF-9872-332C411662B0}" type="presParOf" srcId="{062B62CC-8E2A-4B2E-B80D-F5CCFEF48115}" destId="{DC1B8CAA-77CE-4722-AF1E-A1C0412D2978}" srcOrd="0" destOrd="0" presId="urn:microsoft.com/office/officeart/2005/8/layout/radial1"/>
    <dgm:cxn modelId="{1463425B-A0A1-40EF-81D6-CCE8B1785D1E}" type="presParOf" srcId="{8A649B7F-E687-42CC-94FB-11767210CB05}" destId="{4F382AE5-ECAE-43C7-8C6F-D9B858AE483F}" srcOrd="14" destOrd="0" presId="urn:microsoft.com/office/officeart/2005/8/layout/radial1"/>
    <dgm:cxn modelId="{61DDD513-DD9B-4F07-A58C-18C1E1C0BE6E}" type="presParOf" srcId="{8A649B7F-E687-42CC-94FB-11767210CB05}" destId="{080214F6-7427-455B-BF53-DC197A5C36CA}" srcOrd="15" destOrd="0" presId="urn:microsoft.com/office/officeart/2005/8/layout/radial1"/>
    <dgm:cxn modelId="{B2A6D153-F549-4424-8A93-05EF1430FF00}" type="presParOf" srcId="{080214F6-7427-455B-BF53-DC197A5C36CA}" destId="{1A8C8C2A-884B-4A2C-9EE1-F61481510D9D}" srcOrd="0" destOrd="0" presId="urn:microsoft.com/office/officeart/2005/8/layout/radial1"/>
    <dgm:cxn modelId="{F5E8D845-A0F2-46DB-A280-3DEE6A1E41B1}" type="presParOf" srcId="{8A649B7F-E687-42CC-94FB-11767210CB05}" destId="{B1219582-6512-4BFB-969A-4B4CF040E3EA}" srcOrd="16" destOrd="0" presId="urn:microsoft.com/office/officeart/2005/8/layout/radial1"/>
    <dgm:cxn modelId="{F72946F9-88CA-4365-92B2-CCD1E5C17487}" type="presParOf" srcId="{8A649B7F-E687-42CC-94FB-11767210CB05}" destId="{A6D176D2-1BA1-45B2-A4AA-223FAC4468BB}" srcOrd="17" destOrd="0" presId="urn:microsoft.com/office/officeart/2005/8/layout/radial1"/>
    <dgm:cxn modelId="{A7299BB6-11BC-409F-9E94-1AA37AABADB4}" type="presParOf" srcId="{A6D176D2-1BA1-45B2-A4AA-223FAC4468BB}" destId="{5B2ACED6-8EEA-4D78-8AC1-0DA8A4F47C81}" srcOrd="0" destOrd="0" presId="urn:microsoft.com/office/officeart/2005/8/layout/radial1"/>
    <dgm:cxn modelId="{77F2944C-1E54-4967-833E-DFE04DBCA66F}" type="presParOf" srcId="{8A649B7F-E687-42CC-94FB-11767210CB05}" destId="{EFE8D67A-3B25-40CA-84A7-8E030EE2CB1B}" srcOrd="18" destOrd="0" presId="urn:microsoft.com/office/officeart/2005/8/layout/radial1"/>
    <dgm:cxn modelId="{AC157768-4DF2-426D-9449-6264B6CBA4CC}" type="presParOf" srcId="{8A649B7F-E687-42CC-94FB-11767210CB05}" destId="{B1FCA99A-FEC1-4BD3-9073-30D68F805DBA}" srcOrd="19" destOrd="0" presId="urn:microsoft.com/office/officeart/2005/8/layout/radial1"/>
    <dgm:cxn modelId="{E046ECD4-4250-4B99-9C35-C79826DD357C}" type="presParOf" srcId="{B1FCA99A-FEC1-4BD3-9073-30D68F805DBA}" destId="{4841CFB1-30EE-4473-AF38-29B65763EBDA}" srcOrd="0" destOrd="0" presId="urn:microsoft.com/office/officeart/2005/8/layout/radial1"/>
    <dgm:cxn modelId="{FBE96544-C8C1-45B1-9FA7-991233B5B1E7}" type="presParOf" srcId="{8A649B7F-E687-42CC-94FB-11767210CB05}" destId="{04FA7969-7CF2-4510-9ABB-10AC27D04C91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64C81-0A39-4406-AD27-EC385B6465B0}">
      <dsp:nvSpPr>
        <dsp:cNvPr id="0" name=""/>
        <dsp:cNvSpPr/>
      </dsp:nvSpPr>
      <dsp:spPr>
        <a:xfrm>
          <a:off x="3924228" y="2764190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Robo De Identidad (CONSEJOS) </a:t>
          </a:r>
          <a:endParaRPr lang="es-CO" sz="1400" kern="1200" dirty="0"/>
        </a:p>
      </dsp:txBody>
      <dsp:txXfrm>
        <a:off x="4114372" y="2954334"/>
        <a:ext cx="918094" cy="918094"/>
      </dsp:txXfrm>
    </dsp:sp>
    <dsp:sp modelId="{80F0B607-2FD6-4ABA-8BCB-446977DBB0DF}">
      <dsp:nvSpPr>
        <dsp:cNvPr id="0" name=""/>
        <dsp:cNvSpPr/>
      </dsp:nvSpPr>
      <dsp:spPr>
        <a:xfrm rot="16200000">
          <a:off x="3854781" y="2032776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537488" y="2009620"/>
        <a:ext cx="71863" cy="71863"/>
      </dsp:txXfrm>
    </dsp:sp>
    <dsp:sp modelId="{DF0C4CC4-41B7-41B7-8C36-EBC36044D4F2}">
      <dsp:nvSpPr>
        <dsp:cNvPr id="0" name=""/>
        <dsp:cNvSpPr/>
      </dsp:nvSpPr>
      <dsp:spPr>
        <a:xfrm>
          <a:off x="3924228" y="28531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1) No dar </a:t>
          </a:r>
          <a:r>
            <a:rPr lang="es-ES" sz="800" kern="1200" dirty="0" err="1" smtClean="0"/>
            <a:t>Informacion</a:t>
          </a:r>
          <a:r>
            <a:rPr lang="es-ES" sz="800" kern="1200" dirty="0" smtClean="0"/>
            <a:t> Personal  en encuestas </a:t>
          </a:r>
          <a:r>
            <a:rPr lang="es-ES" sz="800" kern="1200" dirty="0" err="1" smtClean="0"/>
            <a:t>telefonicas</a:t>
          </a:r>
          <a:r>
            <a:rPr lang="es-ES" sz="800" kern="1200" dirty="0" smtClean="0"/>
            <a:t> o </a:t>
          </a:r>
          <a:r>
            <a:rPr lang="es-ES" sz="800" kern="1200" dirty="0" err="1" smtClean="0"/>
            <a:t>electronicas</a:t>
          </a:r>
          <a:r>
            <a:rPr lang="es-ES" sz="800" kern="1200" dirty="0" smtClean="0"/>
            <a:t> </a:t>
          </a:r>
          <a:endParaRPr lang="es-CO" sz="800" kern="1200" dirty="0"/>
        </a:p>
      </dsp:txBody>
      <dsp:txXfrm>
        <a:off x="4114372" y="218675"/>
        <a:ext cx="918094" cy="918094"/>
      </dsp:txXfrm>
    </dsp:sp>
    <dsp:sp modelId="{70233B5A-67AC-47CC-97DF-CBDC4510C420}">
      <dsp:nvSpPr>
        <dsp:cNvPr id="0" name=""/>
        <dsp:cNvSpPr/>
      </dsp:nvSpPr>
      <dsp:spPr>
        <a:xfrm rot="18360000">
          <a:off x="4658771" y="2294008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341478" y="2270852"/>
        <a:ext cx="71863" cy="71863"/>
      </dsp:txXfrm>
    </dsp:sp>
    <dsp:sp modelId="{D6438093-8E79-4E8E-B260-7A4CE6FDB331}">
      <dsp:nvSpPr>
        <dsp:cNvPr id="0" name=""/>
        <dsp:cNvSpPr/>
      </dsp:nvSpPr>
      <dsp:spPr>
        <a:xfrm>
          <a:off x="5532208" y="550996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2) Cerrar siempre las sesiones de correo </a:t>
          </a:r>
          <a:r>
            <a:rPr lang="es-ES" sz="800" kern="1200" dirty="0" err="1" smtClean="0"/>
            <a:t>electronico</a:t>
          </a:r>
          <a:r>
            <a:rPr lang="es-ES" sz="800" kern="1200" dirty="0" smtClean="0"/>
            <a:t> o redes sociales  </a:t>
          </a:r>
          <a:endParaRPr lang="es-CO" sz="800" kern="1200" dirty="0"/>
        </a:p>
      </dsp:txBody>
      <dsp:txXfrm>
        <a:off x="5722352" y="741140"/>
        <a:ext cx="918094" cy="918094"/>
      </dsp:txXfrm>
    </dsp:sp>
    <dsp:sp modelId="{76B96A3D-6985-4271-A5D4-769954D50B37}">
      <dsp:nvSpPr>
        <dsp:cNvPr id="0" name=""/>
        <dsp:cNvSpPr/>
      </dsp:nvSpPr>
      <dsp:spPr>
        <a:xfrm rot="20520000">
          <a:off x="5155664" y="2977923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838371" y="2954767"/>
        <a:ext cx="71863" cy="71863"/>
      </dsp:txXfrm>
    </dsp:sp>
    <dsp:sp modelId="{1244F39E-3FB4-4EB2-BACA-4839BDF16DC2}">
      <dsp:nvSpPr>
        <dsp:cNvPr id="0" name=""/>
        <dsp:cNvSpPr/>
      </dsp:nvSpPr>
      <dsp:spPr>
        <a:xfrm>
          <a:off x="6525995" y="1918825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3) No colocar nombres ni contraseñas en links que te lleguen por correo </a:t>
          </a:r>
          <a:r>
            <a:rPr lang="es-ES" sz="800" kern="1200" dirty="0" err="1" smtClean="0"/>
            <a:t>electronico</a:t>
          </a:r>
          <a:r>
            <a:rPr lang="es-ES" sz="800" kern="1200" dirty="0" smtClean="0"/>
            <a:t> </a:t>
          </a:r>
          <a:endParaRPr lang="es-CO" sz="800" kern="1200" dirty="0"/>
        </a:p>
      </dsp:txBody>
      <dsp:txXfrm>
        <a:off x="6716139" y="2108969"/>
        <a:ext cx="918094" cy="918094"/>
      </dsp:txXfrm>
    </dsp:sp>
    <dsp:sp modelId="{25E68ADC-1F8A-4216-953D-7D3559C46335}">
      <dsp:nvSpPr>
        <dsp:cNvPr id="0" name=""/>
        <dsp:cNvSpPr/>
      </dsp:nvSpPr>
      <dsp:spPr>
        <a:xfrm rot="1080000">
          <a:off x="5155664" y="3823288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838371" y="3800132"/>
        <a:ext cx="71863" cy="71863"/>
      </dsp:txXfrm>
    </dsp:sp>
    <dsp:sp modelId="{D70F4856-82EC-4A46-92E6-7D3EDE55682B}">
      <dsp:nvSpPr>
        <dsp:cNvPr id="0" name=""/>
        <dsp:cNvSpPr/>
      </dsp:nvSpPr>
      <dsp:spPr>
        <a:xfrm>
          <a:off x="6525995" y="3609555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4) Recordar que las contraseñas son privadas, no compartirlas con nadie y cambiarla constantemente </a:t>
          </a:r>
          <a:endParaRPr lang="es-CO" sz="800" kern="1200" dirty="0"/>
        </a:p>
      </dsp:txBody>
      <dsp:txXfrm>
        <a:off x="6716139" y="3799699"/>
        <a:ext cx="918094" cy="918094"/>
      </dsp:txXfrm>
    </dsp:sp>
    <dsp:sp modelId="{61A4E223-6253-4328-9084-122730A6673C}">
      <dsp:nvSpPr>
        <dsp:cNvPr id="0" name=""/>
        <dsp:cNvSpPr/>
      </dsp:nvSpPr>
      <dsp:spPr>
        <a:xfrm rot="3240000">
          <a:off x="4658771" y="4507203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5341478" y="4484046"/>
        <a:ext cx="71863" cy="71863"/>
      </dsp:txXfrm>
    </dsp:sp>
    <dsp:sp modelId="{EFE9CD34-B211-4490-85FC-28927026C985}">
      <dsp:nvSpPr>
        <dsp:cNvPr id="0" name=""/>
        <dsp:cNvSpPr/>
      </dsp:nvSpPr>
      <dsp:spPr>
        <a:xfrm>
          <a:off x="5532208" y="4977384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5) Asegurarnos de que cuando vayas a hacer la </a:t>
          </a:r>
          <a:r>
            <a:rPr lang="es-ES" sz="800" kern="1200" dirty="0" err="1" smtClean="0"/>
            <a:t>transaccion</a:t>
          </a:r>
          <a:r>
            <a:rPr lang="es-ES" sz="800" kern="1200" dirty="0" smtClean="0"/>
            <a:t> la pagina debe tener HTTPS:// Y terminar con un candado</a:t>
          </a:r>
          <a:endParaRPr lang="es-CO" sz="800" kern="1200" dirty="0"/>
        </a:p>
      </dsp:txBody>
      <dsp:txXfrm>
        <a:off x="5722352" y="5167528"/>
        <a:ext cx="918094" cy="918094"/>
      </dsp:txXfrm>
    </dsp:sp>
    <dsp:sp modelId="{38A1FF5D-8A64-44E9-80A1-D87D4211D7A0}">
      <dsp:nvSpPr>
        <dsp:cNvPr id="0" name=""/>
        <dsp:cNvSpPr/>
      </dsp:nvSpPr>
      <dsp:spPr>
        <a:xfrm rot="5400000">
          <a:off x="3854781" y="4768435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537488" y="4745278"/>
        <a:ext cx="71863" cy="71863"/>
      </dsp:txXfrm>
    </dsp:sp>
    <dsp:sp modelId="{51FF8792-45C1-4605-994C-97BEFEBD86CE}">
      <dsp:nvSpPr>
        <dsp:cNvPr id="0" name=""/>
        <dsp:cNvSpPr/>
      </dsp:nvSpPr>
      <dsp:spPr>
        <a:xfrm>
          <a:off x="3924228" y="5499849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6) Recordar que podemos asegurar las cosas personales que tengamos en </a:t>
          </a:r>
          <a:r>
            <a:rPr lang="es-ES" sz="800" kern="1200" dirty="0" err="1" smtClean="0"/>
            <a:t>telefonos</a:t>
          </a:r>
          <a:r>
            <a:rPr lang="es-ES" sz="800" kern="1200" dirty="0" smtClean="0"/>
            <a:t> por medio de contraseñas</a:t>
          </a:r>
          <a:endParaRPr lang="es-CO" sz="800" kern="1200" dirty="0"/>
        </a:p>
      </dsp:txBody>
      <dsp:txXfrm>
        <a:off x="4114372" y="5689993"/>
        <a:ext cx="918094" cy="918094"/>
      </dsp:txXfrm>
    </dsp:sp>
    <dsp:sp modelId="{062B62CC-8E2A-4B2E-B80D-F5CCFEF48115}">
      <dsp:nvSpPr>
        <dsp:cNvPr id="0" name=""/>
        <dsp:cNvSpPr/>
      </dsp:nvSpPr>
      <dsp:spPr>
        <a:xfrm rot="7560000">
          <a:off x="3050791" y="4507203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 rot="10800000">
        <a:off x="3733498" y="4484046"/>
        <a:ext cx="71863" cy="71863"/>
      </dsp:txXfrm>
    </dsp:sp>
    <dsp:sp modelId="{4F382AE5-ECAE-43C7-8C6F-D9B858AE483F}">
      <dsp:nvSpPr>
        <dsp:cNvPr id="0" name=""/>
        <dsp:cNvSpPr/>
      </dsp:nvSpPr>
      <dsp:spPr>
        <a:xfrm>
          <a:off x="2316249" y="4977384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7) Cuidar los documentos que tengamos en tinta o digitales, si tenemos digitales evitar que tengan acceso a ella </a:t>
          </a:r>
          <a:endParaRPr lang="es-CO" sz="800" kern="1200" dirty="0"/>
        </a:p>
      </dsp:txBody>
      <dsp:txXfrm>
        <a:off x="2506393" y="5167528"/>
        <a:ext cx="918094" cy="918094"/>
      </dsp:txXfrm>
    </dsp:sp>
    <dsp:sp modelId="{080214F6-7427-455B-BF53-DC197A5C36CA}">
      <dsp:nvSpPr>
        <dsp:cNvPr id="0" name=""/>
        <dsp:cNvSpPr/>
      </dsp:nvSpPr>
      <dsp:spPr>
        <a:xfrm rot="9720000">
          <a:off x="2553898" y="3823288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 rot="10800000">
        <a:off x="3236605" y="3800132"/>
        <a:ext cx="71863" cy="71863"/>
      </dsp:txXfrm>
    </dsp:sp>
    <dsp:sp modelId="{B1219582-6512-4BFB-969A-4B4CF040E3EA}">
      <dsp:nvSpPr>
        <dsp:cNvPr id="0" name=""/>
        <dsp:cNvSpPr/>
      </dsp:nvSpPr>
      <dsp:spPr>
        <a:xfrm>
          <a:off x="1322462" y="3609555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8) Revisar bien extractos bancarios para ver que no tenga cargos irregulares. Una vez revisado romperlo para que otros no tengan acceso </a:t>
          </a:r>
          <a:endParaRPr lang="es-CO" sz="800" kern="1200" dirty="0"/>
        </a:p>
      </dsp:txBody>
      <dsp:txXfrm>
        <a:off x="1512606" y="3799699"/>
        <a:ext cx="918094" cy="918094"/>
      </dsp:txXfrm>
    </dsp:sp>
    <dsp:sp modelId="{A6D176D2-1BA1-45B2-A4AA-223FAC4468BB}">
      <dsp:nvSpPr>
        <dsp:cNvPr id="0" name=""/>
        <dsp:cNvSpPr/>
      </dsp:nvSpPr>
      <dsp:spPr>
        <a:xfrm rot="11880000">
          <a:off x="2553898" y="2977923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 rot="10800000">
        <a:off x="3236605" y="2954767"/>
        <a:ext cx="71863" cy="71863"/>
      </dsp:txXfrm>
    </dsp:sp>
    <dsp:sp modelId="{EFE8D67A-3B25-40CA-84A7-8E030EE2CB1B}">
      <dsp:nvSpPr>
        <dsp:cNvPr id="0" name=""/>
        <dsp:cNvSpPr/>
      </dsp:nvSpPr>
      <dsp:spPr>
        <a:xfrm>
          <a:off x="1322462" y="1918825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9) Conocer y usar los mecanismos de monitoreo financiero </a:t>
          </a:r>
          <a:endParaRPr lang="es-CO" sz="800" kern="1200" dirty="0"/>
        </a:p>
      </dsp:txBody>
      <dsp:txXfrm>
        <a:off x="1512606" y="2108969"/>
        <a:ext cx="918094" cy="918094"/>
      </dsp:txXfrm>
    </dsp:sp>
    <dsp:sp modelId="{B1FCA99A-FEC1-4BD3-9073-30D68F805DBA}">
      <dsp:nvSpPr>
        <dsp:cNvPr id="0" name=""/>
        <dsp:cNvSpPr/>
      </dsp:nvSpPr>
      <dsp:spPr>
        <a:xfrm rot="14040000">
          <a:off x="3050791" y="2294008"/>
          <a:ext cx="1437276" cy="25550"/>
        </a:xfrm>
        <a:custGeom>
          <a:avLst/>
          <a:gdLst/>
          <a:ahLst/>
          <a:cxnLst/>
          <a:rect l="0" t="0" r="0" b="0"/>
          <a:pathLst>
            <a:path>
              <a:moveTo>
                <a:pt x="0" y="12775"/>
              </a:moveTo>
              <a:lnTo>
                <a:pt x="1437276" y="1277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 rot="10800000">
        <a:off x="3733498" y="2270852"/>
        <a:ext cx="71863" cy="71863"/>
      </dsp:txXfrm>
    </dsp:sp>
    <dsp:sp modelId="{04FA7969-7CF2-4510-9ABB-10AC27D04C91}">
      <dsp:nvSpPr>
        <dsp:cNvPr id="0" name=""/>
        <dsp:cNvSpPr/>
      </dsp:nvSpPr>
      <dsp:spPr>
        <a:xfrm>
          <a:off x="2316249" y="550996"/>
          <a:ext cx="1298382" cy="12983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10</a:t>
          </a:r>
          <a:r>
            <a:rPr lang="es-ES" sz="800" kern="1200" smtClean="0"/>
            <a:t>) Si nos roban las tarjetas bancarias, contactar tu cuenta y bloquiarla</a:t>
          </a:r>
          <a:endParaRPr lang="es-CO" sz="800" kern="1200" dirty="0"/>
        </a:p>
      </dsp:txBody>
      <dsp:txXfrm>
        <a:off x="2506393" y="741140"/>
        <a:ext cx="918094" cy="918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2015939-BB80-40C4-97D0-0EA0381C96A5}" type="datetimeFigureOut">
              <a:rPr lang="es-CO" smtClean="0"/>
              <a:t>27/04/2015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3E8478E-E1D7-4F55-9D6C-117725DBDE80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11560" y="1635190"/>
            <a:ext cx="7520880" cy="5229289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NOMBRES: </a:t>
            </a:r>
            <a:r>
              <a:rPr lang="es-ES" dirty="0" err="1" smtClean="0">
                <a:solidFill>
                  <a:schemeClr val="tx1"/>
                </a:solidFill>
              </a:rPr>
              <a:t>daniel</a:t>
            </a:r>
            <a:r>
              <a:rPr lang="es-ES" dirty="0" smtClean="0">
                <a:solidFill>
                  <a:schemeClr val="tx1"/>
                </a:solidFill>
              </a:rPr>
              <a:t> estrada y valentina </a:t>
            </a:r>
            <a:r>
              <a:rPr lang="es-ES" dirty="0" err="1" smtClean="0">
                <a:solidFill>
                  <a:schemeClr val="tx1"/>
                </a:solidFill>
              </a:rPr>
              <a:t>blandon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FECHA: </a:t>
            </a:r>
            <a:r>
              <a:rPr lang="es-ES" dirty="0" smtClean="0">
                <a:solidFill>
                  <a:schemeClr val="tx1"/>
                </a:solidFill>
              </a:rPr>
              <a:t>27 de abril del 2015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GRADO: </a:t>
            </a:r>
            <a:r>
              <a:rPr lang="es-ES" dirty="0" smtClean="0">
                <a:solidFill>
                  <a:schemeClr val="tx1"/>
                </a:solidFill>
              </a:rPr>
              <a:t>9ªD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DOCENTE: </a:t>
            </a:r>
            <a:r>
              <a:rPr lang="es-ES" dirty="0" err="1" smtClean="0">
                <a:solidFill>
                  <a:schemeClr val="tx1"/>
                </a:solidFill>
              </a:rPr>
              <a:t>carlos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fernandez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</a:p>
          <a:p>
            <a:r>
              <a:rPr lang="es-CO" dirty="0"/>
              <a:t> </a:t>
            </a:r>
          </a:p>
          <a:p>
            <a:r>
              <a:rPr lang="es-CO" dirty="0">
                <a:solidFill>
                  <a:schemeClr val="tx1"/>
                </a:solidFill>
              </a:rPr>
              <a:t>INSTITUCION EDUCATIVA LA SALLE DE CAMPOAMOR </a:t>
            </a:r>
          </a:p>
          <a:p>
            <a:r>
              <a:rPr lang="es-CO" dirty="0">
                <a:solidFill>
                  <a:schemeClr val="tx1"/>
                </a:solidFill>
              </a:rPr>
              <a:t>TECNOLOGIA E INFORMATICA </a:t>
            </a:r>
          </a:p>
          <a:p>
            <a:r>
              <a:rPr lang="es-CO" dirty="0">
                <a:solidFill>
                  <a:schemeClr val="tx1"/>
                </a:solidFill>
              </a:rPr>
              <a:t>MEDELLIN </a:t>
            </a:r>
          </a:p>
          <a:p>
            <a:r>
              <a:rPr lang="es-CO" dirty="0">
                <a:solidFill>
                  <a:schemeClr val="tx1"/>
                </a:solidFill>
              </a:rPr>
              <a:t>2015</a:t>
            </a:r>
          </a:p>
          <a:p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179512" y="188640"/>
            <a:ext cx="835292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400" b="1" cap="all" spc="0" dirty="0" smtClean="0">
                <a:ln/>
                <a:solidFill>
                  <a:schemeClr val="bg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Robo de identidad en internet  </a:t>
            </a:r>
            <a:endParaRPr lang="es-CO" sz="4400" b="1" cap="all" spc="0" dirty="0">
              <a:ln/>
              <a:solidFill>
                <a:schemeClr val="bg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953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754857035"/>
              </p:ext>
            </p:extLst>
          </p:nvPr>
        </p:nvGraphicFramePr>
        <p:xfrm>
          <a:off x="-2840" y="31236"/>
          <a:ext cx="9146840" cy="6826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037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090" y="1628800"/>
            <a:ext cx="9144000" cy="5805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Es cualquier Tipo de Defraude que da como consecuencia la perdida de redes sociales, cuentas bancarias, datos personales como </a:t>
            </a:r>
            <a:r>
              <a:rPr lang="es-ES" dirty="0" smtClean="0">
                <a:solidFill>
                  <a:srgbClr val="00B0F0"/>
                </a:solidFill>
              </a:rPr>
              <a:t>POR EJEMPLO </a:t>
            </a:r>
            <a:r>
              <a:rPr lang="es-ES" dirty="0" smtClean="0"/>
              <a:t>nombres de usuarios y contraseñas y </a:t>
            </a:r>
            <a:r>
              <a:rPr lang="es-ES" dirty="0" err="1" smtClean="0"/>
              <a:t>numeros</a:t>
            </a:r>
            <a:r>
              <a:rPr lang="es-ES" dirty="0" smtClean="0"/>
              <a:t> de tarjetas de crédito.</a:t>
            </a:r>
          </a:p>
          <a:p>
            <a:pPr marL="0" indent="0">
              <a:buNone/>
            </a:pPr>
            <a:r>
              <a:rPr lang="es-ES" dirty="0" smtClean="0"/>
              <a:t>Cuando ocurre en </a:t>
            </a:r>
            <a:r>
              <a:rPr lang="es-ES" dirty="0" err="1" smtClean="0"/>
              <a:t>linea</a:t>
            </a:r>
            <a:r>
              <a:rPr lang="es-ES" dirty="0"/>
              <a:t> </a:t>
            </a:r>
            <a:r>
              <a:rPr lang="es-ES" dirty="0" smtClean="0"/>
              <a:t>se le conoce como </a:t>
            </a:r>
            <a:r>
              <a:rPr lang="es-ES" dirty="0" smtClean="0">
                <a:solidFill>
                  <a:srgbClr val="00B0F0"/>
                </a:solidFill>
              </a:rPr>
              <a:t>SUPLANTACION DE IDENTIDAD. </a:t>
            </a:r>
          </a:p>
          <a:p>
            <a:pPr marL="0" indent="0">
              <a:buNone/>
            </a:pPr>
            <a:r>
              <a:rPr lang="es-ES" dirty="0" smtClean="0"/>
              <a:t>Los ladrones de robo de identidad buscan muchas maneras de como obtener los datos personales, robando los correos de los buzones e incluso revisan los cubos de basura.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35496" y="44624"/>
            <a:ext cx="92170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¿ QUE ES ROBO DE IDENTIDAD ? </a:t>
            </a:r>
            <a:endParaRPr lang="es-CO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742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El robo de identidad no es nuevo. Los ladrones Siempre han tenido Modos De como obtener nuestra información personal</a:t>
            </a:r>
          </a:p>
          <a:p>
            <a:r>
              <a:rPr lang="es-ES" dirty="0" smtClean="0"/>
              <a:t>Todos Podemos Ser victimas de </a:t>
            </a:r>
            <a:r>
              <a:rPr lang="es-ES" dirty="0" smtClean="0"/>
              <a:t>De</a:t>
            </a:r>
            <a:r>
              <a:rPr lang="es-ES" dirty="0" smtClean="0"/>
              <a:t> robos de identidad Ya sea por redes sociales, o en alguna llamada telefónica</a:t>
            </a:r>
          </a:p>
          <a:p>
            <a:r>
              <a:rPr lang="es-ES" dirty="0" smtClean="0"/>
              <a:t>El Robo de identidad es un grave problema. Tenemos que evitar llamadas desconocidas, preguntas desconocidas, o links de otras paginas con información innecesaria </a:t>
            </a: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2411760" y="188640"/>
            <a:ext cx="4160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CONCLUSION </a:t>
            </a:r>
            <a:endParaRPr lang="es-CO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1356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</TotalTime>
  <Words>345</Words>
  <Application>Microsoft Office PowerPoint</Application>
  <PresentationFormat>Presentación en pantalla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Forma de onda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IE</cp:lastModifiedBy>
  <cp:revision>5</cp:revision>
  <dcterms:created xsi:type="dcterms:W3CDTF">2015-04-28T01:29:26Z</dcterms:created>
  <dcterms:modified xsi:type="dcterms:W3CDTF">2015-04-28T02:25:22Z</dcterms:modified>
</cp:coreProperties>
</file>