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93211-482B-45CF-B7BF-9A995B95DEF7}" type="datetimeFigureOut">
              <a:rPr lang="es-CO" smtClean="0"/>
              <a:t>06/04/2015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41E57-07B4-466A-AB0F-7A562C2B4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427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93211-482B-45CF-B7BF-9A995B95DEF7}" type="datetimeFigureOut">
              <a:rPr lang="es-CO" smtClean="0"/>
              <a:t>06/04/2015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41E57-07B4-466A-AB0F-7A562C2B4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839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15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>
        <p14:shred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88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>
        <p14:honeycomb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25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>
        <p14:vortex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Hugo jaramillo estrada</dc:creator>
  <cp:lastModifiedBy>Hugo jaramillo estrada</cp:lastModifiedBy>
  <cp:revision>1</cp:revision>
  <dcterms:created xsi:type="dcterms:W3CDTF">2015-04-07T00:22:58Z</dcterms:created>
  <dcterms:modified xsi:type="dcterms:W3CDTF">2015-04-07T00:22:58Z</dcterms:modified>
</cp:coreProperties>
</file>