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>
      <p:cViewPr varScale="1">
        <p:scale>
          <a:sx n="42" d="100"/>
          <a:sy n="42" d="100"/>
        </p:scale>
        <p:origin x="131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DC5265-1688-4B60-9E73-FFDAEBEAF2A7}" type="datetimeFigureOut">
              <a:rPr lang="es-CO" smtClean="0"/>
              <a:t>22/02/2015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C563F-2E51-4522-AA05-EA21C7E989B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7647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CO" smtClean="0"/>
              <a:t>17/02/2015</a:t>
            </a:r>
            <a:endParaRPr lang="es-CO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DANIEL ESTRADA Y VALENTIAN BLANDON 9ªD - LA SALLE DE CAMPOAMOR </a:t>
            </a:r>
            <a:endParaRPr lang="es-CO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E2F388-A54F-4916-8FBF-4041F3906680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CO" smtClean="0"/>
              <a:t>17/02/2015</a:t>
            </a:r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DANIEL ESTRADA Y VALENTIAN BLANDON 9ªD - LA SALLE DE CAMPOAMOR 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E2F388-A54F-4916-8FBF-4041F39066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CO" smtClean="0"/>
              <a:t>17/02/2015</a:t>
            </a:r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DANIEL ESTRADA Y VALENTIAN BLANDON 9ªD - LA SALLE DE CAMPOAMOR 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E2F388-A54F-4916-8FBF-4041F39066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CO" smtClean="0"/>
              <a:t>17/02/2015</a:t>
            </a:r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DANIEL ESTRADA Y VALENTIAN BLANDON 9ªD - LA SALLE DE CAMPOAMOR 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E2F388-A54F-4916-8FBF-4041F39066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CO" smtClean="0"/>
              <a:t>17/02/2015</a:t>
            </a:r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DANIEL ESTRADA Y VALENTIAN BLANDON 9ªD - LA SALLE DE CAMPOAMOR 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E2F388-A54F-4916-8FBF-4041F3906680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CO" smtClean="0"/>
              <a:t>17/02/2015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DANIEL ESTRADA Y VALENTIAN BLANDON 9ªD - LA SALLE DE CAMPOAMOR </a:t>
            </a: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E2F388-A54F-4916-8FBF-4041F39066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CO" smtClean="0"/>
              <a:t>17/02/2015</a:t>
            </a:r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DANIEL ESTRADA Y VALENTIAN BLANDON 9ªD - LA SALLE DE CAMPOAMOR </a:t>
            </a:r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E2F388-A54F-4916-8FBF-4041F39066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CO" smtClean="0"/>
              <a:t>17/02/2015</a:t>
            </a:r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DANIEL ESTRADA Y VALENTIAN BLANDON 9ªD - LA SALLE DE CAMPOAMOR </a:t>
            </a:r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E2F388-A54F-4916-8FBF-4041F39066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CO" smtClean="0"/>
              <a:t>17/02/2015</a:t>
            </a:r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DANIEL ESTRADA Y VALENTIAN BLANDON 9ªD - LA SALLE DE CAMPOAMOR </a:t>
            </a:r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E2F388-A54F-4916-8FBF-4041F3906680}" type="slidenum">
              <a:rPr lang="es-CO" smtClean="0"/>
              <a:t>‹Nº›</a:t>
            </a:fld>
            <a:endParaRPr lang="es-CO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CO" smtClean="0"/>
              <a:t>17/02/2015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DANIEL ESTRADA Y VALENTIAN BLANDON 9ªD - LA SALLE DE CAMPOAMOR </a:t>
            </a: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E2F388-A54F-4916-8FBF-4041F390668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s-CO" smtClean="0"/>
              <a:t>17/02/2015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DANIEL ESTRADA Y VALENTIAN BLANDON 9ªD - LA SALLE DE CAMPOAMOR </a:t>
            </a: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E2F388-A54F-4916-8FBF-4041F3906680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r>
              <a:rPr lang="es-CO" smtClean="0"/>
              <a:t>17/02/2015</a:t>
            </a:r>
            <a:endParaRPr lang="es-CO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s-ES" smtClean="0"/>
              <a:t>DANIEL ESTRADA Y VALENTIAN BLANDON 9ªD - LA SALLE DE CAMPOAMOR </a:t>
            </a:r>
            <a:endParaRPr lang="es-CO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6E2F388-A54F-4916-8FBF-4041F3906680}" type="slidenum">
              <a:rPr lang="es-CO" smtClean="0"/>
              <a:t>‹Nº›</a:t>
            </a:fld>
            <a:endParaRPr lang="es-CO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99592" y="116632"/>
            <a:ext cx="7556376" cy="1109985"/>
          </a:xfrm>
        </p:spPr>
        <p:txBody>
          <a:bodyPr>
            <a:normAutofit/>
          </a:bodyPr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            PORTADA 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43608" y="1844824"/>
            <a:ext cx="7016824" cy="3960440"/>
          </a:xfrm>
        </p:spPr>
        <p:txBody>
          <a:bodyPr/>
          <a:lstStyle/>
          <a:p>
            <a:endParaRPr lang="es-CO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 smtClean="0"/>
              <a:t>17/02/2015</a:t>
            </a:r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DANIEL ESTRADA Y VALENTIAN BLANDON 9ªD - LA SALLE DE CAMPOAMOR 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2F388-A54F-4916-8FBF-4041F3906680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485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03648" y="2057400"/>
            <a:ext cx="7498080" cy="4800600"/>
          </a:xfrm>
        </p:spPr>
        <p:txBody>
          <a:bodyPr/>
          <a:lstStyle/>
          <a:p>
            <a:r>
              <a:rPr lang="es-ES" b="1" dirty="0">
                <a:hlinkClick r:id="rId2" action="ppaction://hlinksldjump"/>
              </a:rPr>
              <a:t>1. ¿Qué es un proyecto?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b="1" dirty="0">
                <a:hlinkClick r:id="rId3" action="ppaction://hlinksldjump"/>
              </a:rPr>
              <a:t>2. ¿Qué es tecnología?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b="1" dirty="0">
                <a:hlinkClick r:id="rId4" action="ppaction://hlinksldjump"/>
              </a:rPr>
              <a:t>3. ¿Qué es proyecto tecnológico?</a:t>
            </a:r>
            <a:r>
              <a:rPr lang="es-ES" dirty="0" smtClean="0">
                <a:hlinkClick r:id="rId4" action="ppaction://hlinksldjump"/>
              </a:rPr>
              <a:t/>
            </a:r>
            <a:br>
              <a:rPr lang="es-ES" dirty="0" smtClean="0">
                <a:hlinkClick r:id="rId4" action="ppaction://hlinksldjump"/>
              </a:rPr>
            </a:br>
            <a:r>
              <a:rPr lang="es-ES" b="1" dirty="0">
                <a:hlinkClick r:id="rId5" action="ppaction://hlinksldjump"/>
              </a:rPr>
              <a:t>4. </a:t>
            </a:r>
            <a:r>
              <a:rPr lang="es-ES" b="1" dirty="0" smtClean="0">
                <a:hlinkClick r:id="rId5" action="ppaction://hlinksldjump"/>
              </a:rPr>
              <a:t>¿Pasos para un proyecto tecnológico? </a:t>
            </a:r>
            <a:r>
              <a:rPr lang="es-ES" dirty="0" smtClean="0">
                <a:hlinkClick r:id="rId5" action="ppaction://hlinksldjump"/>
              </a:rPr>
              <a:t/>
            </a:r>
            <a:br>
              <a:rPr lang="es-ES" dirty="0" smtClean="0">
                <a:hlinkClick r:id="rId5" action="ppaction://hlinksldjump"/>
              </a:rPr>
            </a:br>
            <a:r>
              <a:rPr lang="es-ES" b="1" dirty="0">
                <a:hlinkClick r:id="rId6" action="ppaction://hlinksldjump"/>
              </a:rPr>
              <a:t>5. Explica </a:t>
            </a:r>
            <a:r>
              <a:rPr lang="es-ES" b="1" dirty="0" smtClean="0">
                <a:hlinkClick r:id="rId6" action="ppaction://hlinksldjump"/>
              </a:rPr>
              <a:t>en un mapa mental con tus palabras cada </a:t>
            </a:r>
            <a:r>
              <a:rPr lang="es-ES" b="1" dirty="0">
                <a:hlinkClick r:id="rId6" action="ppaction://hlinksldjump"/>
              </a:rPr>
              <a:t>paso del proyecto tecnológico</a:t>
            </a:r>
            <a:endParaRPr lang="es-CO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 smtClean="0"/>
              <a:t>17/02/2015</a:t>
            </a:r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smtClean="0"/>
              <a:t>DANIEL ESTRADA Y  VALENTINA BLANDON 9ªD - LA SALLE DE CAMPOAMOR </a:t>
            </a: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2F388-A54F-4916-8FBF-4041F3906680}" type="slidenum">
              <a:rPr lang="es-CO" smtClean="0"/>
              <a:t>2</a:t>
            </a:fld>
            <a:endParaRPr lang="es-CO"/>
          </a:p>
        </p:txBody>
      </p:sp>
      <p:sp>
        <p:nvSpPr>
          <p:cNvPr id="7" name="6 Rectángulo"/>
          <p:cNvSpPr/>
          <p:nvPr/>
        </p:nvSpPr>
        <p:spPr>
          <a:xfrm>
            <a:off x="1043468" y="51926"/>
            <a:ext cx="741696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TABLA DE CONTENIDOS </a:t>
            </a:r>
            <a:endParaRPr lang="es-CO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881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74080" y="1844824"/>
            <a:ext cx="7498080" cy="4800600"/>
          </a:xfrm>
        </p:spPr>
        <p:txBody>
          <a:bodyPr/>
          <a:lstStyle/>
          <a:p>
            <a:pPr marL="82296" indent="0"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Es Una Planeación Compuesta De Actividades e iniciativas Que Se materializan de una Manera ordenada para alcanzar un objetivo o meta  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 smtClean="0"/>
              <a:t>17/02/2015</a:t>
            </a:r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DANIEL ESTRADA Y VALENTIAN BLANDON 9ªD - LA SALLE DE CAMPOAMOR 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2F388-A54F-4916-8FBF-4041F3906680}" type="slidenum">
              <a:rPr lang="es-CO" smtClean="0"/>
              <a:t>3</a:t>
            </a:fld>
            <a:endParaRPr lang="es-CO"/>
          </a:p>
        </p:txBody>
      </p:sp>
      <p:sp>
        <p:nvSpPr>
          <p:cNvPr id="7" name="6 Flecha izquierda">
            <a:hlinkClick r:id="rId2" action="ppaction://hlinksldjump"/>
          </p:cNvPr>
          <p:cNvSpPr/>
          <p:nvPr/>
        </p:nvSpPr>
        <p:spPr>
          <a:xfrm>
            <a:off x="8172400" y="5689240"/>
            <a:ext cx="395536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7 Rectángulo"/>
          <p:cNvSpPr/>
          <p:nvPr/>
        </p:nvSpPr>
        <p:spPr>
          <a:xfrm>
            <a:off x="1157187" y="14775"/>
            <a:ext cx="795902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¿</a:t>
            </a:r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QUE ES UN PROYECTO?</a:t>
            </a:r>
            <a:endParaRPr lang="es-CO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" name="9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101" y="3894416"/>
            <a:ext cx="3602339" cy="2393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3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90365" y="1772816"/>
            <a:ext cx="7498080" cy="4800600"/>
          </a:xfrm>
        </p:spPr>
        <p:txBody>
          <a:bodyPr/>
          <a:lstStyle/>
          <a:p>
            <a:pPr marL="82296" indent="0"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Conjunto de avances Científicos Y técnicos que están En disposición del hombre o mujer para mejorar el estilo o calidad de vida 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 smtClean="0"/>
              <a:t>17/02/2015</a:t>
            </a:r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DANIEL ESTRADA Y VALENTIAN BLANDON 9ªD - LA SALLE DE CAMPOAMOR 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2F388-A54F-4916-8FBF-4041F3906680}" type="slidenum">
              <a:rPr lang="es-CO" smtClean="0"/>
              <a:t>4</a:t>
            </a:fld>
            <a:endParaRPr lang="es-CO"/>
          </a:p>
        </p:txBody>
      </p:sp>
      <p:sp>
        <p:nvSpPr>
          <p:cNvPr id="7" name="6 Flecha izquierda">
            <a:hlinkClick r:id="rId2" action="ppaction://hlinksldjump"/>
          </p:cNvPr>
          <p:cNvSpPr/>
          <p:nvPr/>
        </p:nvSpPr>
        <p:spPr>
          <a:xfrm>
            <a:off x="8100392" y="5733256"/>
            <a:ext cx="43204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7 Rectángulo"/>
          <p:cNvSpPr/>
          <p:nvPr/>
        </p:nvSpPr>
        <p:spPr>
          <a:xfrm>
            <a:off x="899720" y="-99392"/>
            <a:ext cx="827937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¿QUE ES LA TECNOLOGIA?</a:t>
            </a:r>
            <a:endParaRPr lang="es-CO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789040"/>
            <a:ext cx="3635757" cy="2723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18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26149" y="2057400"/>
            <a:ext cx="7498080" cy="4800600"/>
          </a:xfrm>
        </p:spPr>
        <p:txBody>
          <a:bodyPr/>
          <a:lstStyle/>
          <a:p>
            <a:pPr marL="82296" indent="0">
              <a:buNone/>
            </a:pPr>
            <a:r>
              <a:rPr lang="es-ES" dirty="0" smtClean="0"/>
              <a:t>Un Producto Nuevo O mejorado Para mejorar nuestro modo de vida </a:t>
            </a:r>
            <a:endParaRPr lang="es-CO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 smtClean="0"/>
              <a:t>17/02/2015</a:t>
            </a:r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DANIEL ESTRADA Y VALENTIAN BLANDON 9ªD - LA SALLE DE CAMPOAMOR 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2F388-A54F-4916-8FBF-4041F3906680}" type="slidenum">
              <a:rPr lang="es-CO" smtClean="0"/>
              <a:t>5</a:t>
            </a:fld>
            <a:endParaRPr lang="es-CO"/>
          </a:p>
        </p:txBody>
      </p:sp>
      <p:sp>
        <p:nvSpPr>
          <p:cNvPr id="7" name="6 Flecha izquierda">
            <a:hlinkClick r:id="rId2" action="ppaction://hlinksldjump"/>
          </p:cNvPr>
          <p:cNvSpPr/>
          <p:nvPr/>
        </p:nvSpPr>
        <p:spPr>
          <a:xfrm>
            <a:off x="8172400" y="5733256"/>
            <a:ext cx="504056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717032"/>
            <a:ext cx="4559640" cy="3140968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131519" y="90820"/>
            <a:ext cx="893932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¿QUE ES PROYECTO TECNOLOGICO?</a:t>
            </a:r>
            <a:endParaRPr lang="es-CO" sz="5400" b="0" cap="none" spc="0" dirty="0">
              <a:ln w="0"/>
              <a:solidFill>
                <a:srgbClr val="00B05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8101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56387" y="2033392"/>
            <a:ext cx="7498080" cy="4800600"/>
          </a:xfrm>
        </p:spPr>
        <p:txBody>
          <a:bodyPr/>
          <a:lstStyle/>
          <a:p>
            <a:pPr marL="82296" indent="0">
              <a:buNone/>
            </a:pPr>
            <a:r>
              <a:rPr lang="es-CO" dirty="0" smtClean="0"/>
              <a:t>Los pasos Son: </a:t>
            </a:r>
          </a:p>
          <a:p>
            <a:pPr marL="82296" indent="0">
              <a:buNone/>
            </a:pPr>
            <a:r>
              <a:rPr lang="es-CO" dirty="0" smtClean="0">
                <a:solidFill>
                  <a:srgbClr val="00B050"/>
                </a:solidFill>
              </a:rPr>
              <a:t>1.</a:t>
            </a:r>
            <a:r>
              <a:rPr lang="es-CO" dirty="0" smtClean="0"/>
              <a:t>Detectar </a:t>
            </a:r>
            <a:r>
              <a:rPr lang="es-CO" dirty="0"/>
              <a:t>la oportunidad. La Pregunta? </a:t>
            </a:r>
            <a:endParaRPr lang="es-CO" dirty="0" smtClean="0"/>
          </a:p>
          <a:p>
            <a:pPr marL="82296" indent="0">
              <a:buNone/>
            </a:pPr>
            <a:r>
              <a:rPr lang="es-CO" dirty="0" smtClean="0">
                <a:solidFill>
                  <a:srgbClr val="00B050"/>
                </a:solidFill>
              </a:rPr>
              <a:t>2. </a:t>
            </a:r>
            <a:r>
              <a:rPr lang="es-CO" dirty="0" smtClean="0"/>
              <a:t>Objetivos</a:t>
            </a:r>
            <a:r>
              <a:rPr lang="es-CO" dirty="0"/>
              <a:t>: Generales y </a:t>
            </a:r>
            <a:r>
              <a:rPr lang="es-CO" dirty="0" smtClean="0"/>
              <a:t>específicos</a:t>
            </a:r>
          </a:p>
          <a:p>
            <a:pPr marL="82296" indent="0">
              <a:buNone/>
            </a:pPr>
            <a:r>
              <a:rPr lang="es-CO" dirty="0">
                <a:solidFill>
                  <a:srgbClr val="00B050"/>
                </a:solidFill>
              </a:rPr>
              <a:t>3. </a:t>
            </a:r>
            <a:r>
              <a:rPr lang="es-CO" dirty="0" smtClean="0"/>
              <a:t>Diseño</a:t>
            </a:r>
          </a:p>
          <a:p>
            <a:pPr marL="82296" indent="0">
              <a:buNone/>
            </a:pPr>
            <a:r>
              <a:rPr lang="es-CO" dirty="0" smtClean="0">
                <a:solidFill>
                  <a:srgbClr val="00B050"/>
                </a:solidFill>
              </a:rPr>
              <a:t>4</a:t>
            </a:r>
            <a:r>
              <a:rPr lang="es-CO" dirty="0">
                <a:solidFill>
                  <a:srgbClr val="00B050"/>
                </a:solidFill>
              </a:rPr>
              <a:t>. </a:t>
            </a:r>
            <a:r>
              <a:rPr lang="es-CO" dirty="0"/>
              <a:t>Organización y </a:t>
            </a:r>
            <a:r>
              <a:rPr lang="es-CO" dirty="0" smtClean="0"/>
              <a:t>gestión</a:t>
            </a:r>
          </a:p>
          <a:p>
            <a:pPr marL="82296" indent="0">
              <a:buNone/>
            </a:pPr>
            <a:r>
              <a:rPr lang="es-CO" dirty="0">
                <a:solidFill>
                  <a:srgbClr val="00B050"/>
                </a:solidFill>
              </a:rPr>
              <a:t>5. </a:t>
            </a:r>
            <a:r>
              <a:rPr lang="es-CO" dirty="0" smtClean="0"/>
              <a:t>Presupuesto</a:t>
            </a:r>
          </a:p>
          <a:p>
            <a:pPr marL="82296" indent="0">
              <a:buNone/>
            </a:pPr>
            <a:r>
              <a:rPr lang="es-CO" dirty="0" smtClean="0">
                <a:solidFill>
                  <a:srgbClr val="00B050"/>
                </a:solidFill>
              </a:rPr>
              <a:t>6</a:t>
            </a:r>
            <a:r>
              <a:rPr lang="es-CO" dirty="0">
                <a:solidFill>
                  <a:srgbClr val="00B050"/>
                </a:solidFill>
              </a:rPr>
              <a:t>. </a:t>
            </a:r>
            <a:r>
              <a:rPr lang="es-CO" dirty="0"/>
              <a:t>Ejecución </a:t>
            </a:r>
          </a:p>
          <a:p>
            <a:pPr marL="82296" indent="0">
              <a:buNone/>
            </a:pPr>
            <a:r>
              <a:rPr lang="es-CO" dirty="0" smtClean="0">
                <a:solidFill>
                  <a:srgbClr val="00B050"/>
                </a:solidFill>
              </a:rPr>
              <a:t>7</a:t>
            </a:r>
            <a:r>
              <a:rPr lang="es-CO" dirty="0">
                <a:solidFill>
                  <a:srgbClr val="00B050"/>
                </a:solidFill>
              </a:rPr>
              <a:t>. </a:t>
            </a:r>
            <a:r>
              <a:rPr lang="es-CO" dirty="0"/>
              <a:t>Evaluación</a:t>
            </a:r>
          </a:p>
          <a:p>
            <a:pPr marL="596646" indent="-514350">
              <a:buFont typeface="Wingdings 2"/>
              <a:buAutoNum type="arabicPeriod"/>
            </a:pPr>
            <a:endParaRPr lang="es-CO" dirty="0"/>
          </a:p>
          <a:p>
            <a:pPr marL="596646" indent="-514350">
              <a:buFont typeface="Wingdings 2"/>
              <a:buAutoNum type="arabicPeriod"/>
            </a:pPr>
            <a:endParaRPr lang="es-CO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 smtClean="0"/>
              <a:t>17/02/2015</a:t>
            </a:r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DANIEL ESTRADA Y VALENTIAN BLANDON 9ªD - LA SALLE DE CAMPOAMOR 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2F388-A54F-4916-8FBF-4041F3906680}" type="slidenum">
              <a:rPr lang="es-CO" smtClean="0"/>
              <a:t>6</a:t>
            </a:fld>
            <a:endParaRPr lang="es-CO"/>
          </a:p>
        </p:txBody>
      </p:sp>
      <p:sp>
        <p:nvSpPr>
          <p:cNvPr id="7" name="6 Flecha izquierda">
            <a:hlinkClick r:id="rId2" action="ppaction://hlinksldjump"/>
          </p:cNvPr>
          <p:cNvSpPr/>
          <p:nvPr/>
        </p:nvSpPr>
        <p:spPr>
          <a:xfrm>
            <a:off x="8314586" y="6253358"/>
            <a:ext cx="432048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Rectángulo 7"/>
          <p:cNvSpPr/>
          <p:nvPr/>
        </p:nvSpPr>
        <p:spPr>
          <a:xfrm>
            <a:off x="395536" y="8593"/>
            <a:ext cx="921442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PASOS DE UN PROYECTO TECNOLOGICO </a:t>
            </a:r>
            <a:endParaRPr lang="es-CO" sz="5400" b="0" cap="none" spc="0" dirty="0">
              <a:ln w="0"/>
              <a:solidFill>
                <a:srgbClr val="00B05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3719372"/>
            <a:ext cx="3127248" cy="2498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12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42097" y="2485931"/>
            <a:ext cx="7498080" cy="4800600"/>
          </a:xfrm>
        </p:spPr>
        <p:txBody>
          <a:bodyPr>
            <a:normAutofit/>
          </a:bodyPr>
          <a:lstStyle/>
          <a:p>
            <a:pPr marL="425196" indent="-342900">
              <a:buAutoNum type="arabicPeriod"/>
            </a:pPr>
            <a:r>
              <a:rPr lang="es-CO" sz="1800" dirty="0" smtClean="0"/>
              <a:t>Se identifica una demanda, uno de los modos es la información que conseguimos sobre la demanda, Podemos Buscar por ejemplo en libros, revistas, ETC </a:t>
            </a:r>
          </a:p>
          <a:p>
            <a:pPr marL="425196" indent="-342900">
              <a:buAutoNum type="arabicPeriod"/>
            </a:pPr>
            <a:r>
              <a:rPr lang="es-CO" sz="1800" dirty="0" smtClean="0"/>
              <a:t>La búsqueda de información se puede extender a temas que se dediquen a los estudios tecnológicos como INTI, INTA, INCOTEC . </a:t>
            </a:r>
          </a:p>
          <a:p>
            <a:pPr marL="82296" indent="0">
              <a:buNone/>
            </a:pPr>
            <a:endParaRPr lang="es-CO" sz="1800" dirty="0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 smtClean="0"/>
              <a:t>17/02/2015</a:t>
            </a:r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DANIEL ESTRADA Y VALENTIAN BLANDON 9ªD - LA SALLE DE CAMPOAMOR </a:t>
            </a: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2F388-A54F-4916-8FBF-4041F3906680}" type="slidenum">
              <a:rPr lang="es-CO" smtClean="0"/>
              <a:t>7</a:t>
            </a:fld>
            <a:endParaRPr lang="es-CO"/>
          </a:p>
        </p:txBody>
      </p:sp>
      <p:sp>
        <p:nvSpPr>
          <p:cNvPr id="7" name="6 Flecha izquierda">
            <a:hlinkClick r:id="rId2" action="ppaction://hlinksldjump"/>
          </p:cNvPr>
          <p:cNvSpPr/>
          <p:nvPr/>
        </p:nvSpPr>
        <p:spPr>
          <a:xfrm>
            <a:off x="8180076" y="6312856"/>
            <a:ext cx="432048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Rectángulo 7"/>
          <p:cNvSpPr/>
          <p:nvPr/>
        </p:nvSpPr>
        <p:spPr>
          <a:xfrm>
            <a:off x="612139" y="-99392"/>
            <a:ext cx="9145017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EXPLICACION DE LOS PASOS DE UN PROYECTO TECNOLOGICO </a:t>
            </a:r>
            <a:endParaRPr lang="es-CO" sz="5400" b="0" cap="none" spc="0" dirty="0">
              <a:ln w="0"/>
              <a:solidFill>
                <a:srgbClr val="00B05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443" y="4115053"/>
            <a:ext cx="3831427" cy="2666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16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68</TotalTime>
  <Words>275</Words>
  <Application>Microsoft Office PowerPoint</Application>
  <PresentationFormat>Presentación en pantalla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Gill Sans MT</vt:lpstr>
      <vt:lpstr>Verdana</vt:lpstr>
      <vt:lpstr>Wingdings 2</vt:lpstr>
      <vt:lpstr>Solsticio</vt:lpstr>
      <vt:lpstr>            PORTADA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Secretaria de Educacion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</dc:creator>
  <cp:lastModifiedBy>Hugo jaramillo estrada</cp:lastModifiedBy>
  <cp:revision>7</cp:revision>
  <dcterms:created xsi:type="dcterms:W3CDTF">2015-02-18T03:12:54Z</dcterms:created>
  <dcterms:modified xsi:type="dcterms:W3CDTF">2015-02-22T22:12:06Z</dcterms:modified>
</cp:coreProperties>
</file>